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C2FA9-5C8F-4FBB-96A1-D4E1F03A15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60286E-C475-468B-9414-3B204916BABF}">
      <dgm:prSet/>
      <dgm:spPr/>
      <dgm:t>
        <a:bodyPr/>
        <a:lstStyle/>
        <a:p>
          <a:r>
            <a:rPr lang="it-IT" b="1"/>
            <a:t>Giochi con i numeri</a:t>
          </a:r>
          <a:endParaRPr lang="en-US"/>
        </a:p>
      </dgm:t>
    </dgm:pt>
    <dgm:pt modelId="{3B66BD5B-AC54-4189-8925-331AD1C18355}" type="parTrans" cxnId="{FA763BFF-156F-495E-B7DA-F881843CAC63}">
      <dgm:prSet/>
      <dgm:spPr/>
      <dgm:t>
        <a:bodyPr/>
        <a:lstStyle/>
        <a:p>
          <a:endParaRPr lang="en-US"/>
        </a:p>
      </dgm:t>
    </dgm:pt>
    <dgm:pt modelId="{68B528CF-B8D9-47E6-874B-DB7DB9E5EA9B}" type="sibTrans" cxnId="{FA763BFF-156F-495E-B7DA-F881843CAC63}">
      <dgm:prSet/>
      <dgm:spPr/>
      <dgm:t>
        <a:bodyPr/>
        <a:lstStyle/>
        <a:p>
          <a:endParaRPr lang="en-US"/>
        </a:p>
      </dgm:t>
    </dgm:pt>
    <dgm:pt modelId="{5863CAC8-6BB3-4184-A4BD-ED3637868BDB}">
      <dgm:prSet/>
      <dgm:spPr/>
      <dgm:t>
        <a:bodyPr/>
        <a:lstStyle/>
        <a:p>
          <a:r>
            <a:rPr lang="it-IT" b="1"/>
            <a:t>Sfide e quiz</a:t>
          </a:r>
          <a:endParaRPr lang="en-US"/>
        </a:p>
      </dgm:t>
    </dgm:pt>
    <dgm:pt modelId="{2112237C-A9F6-475E-B20B-006B2B58F7CB}" type="parTrans" cxnId="{2C0D3374-6EDE-4EE6-B523-389287D98B70}">
      <dgm:prSet/>
      <dgm:spPr/>
      <dgm:t>
        <a:bodyPr/>
        <a:lstStyle/>
        <a:p>
          <a:endParaRPr lang="en-US"/>
        </a:p>
      </dgm:t>
    </dgm:pt>
    <dgm:pt modelId="{598CD24E-4037-4308-B521-48AEE0627242}" type="sibTrans" cxnId="{2C0D3374-6EDE-4EE6-B523-389287D98B70}">
      <dgm:prSet/>
      <dgm:spPr/>
      <dgm:t>
        <a:bodyPr/>
        <a:lstStyle/>
        <a:p>
          <a:endParaRPr lang="en-US"/>
        </a:p>
      </dgm:t>
    </dgm:pt>
    <dgm:pt modelId="{0799F8D0-988E-4AF8-9E85-9A142F98667D}">
      <dgm:prSet/>
      <dgm:spPr/>
      <dgm:t>
        <a:bodyPr/>
        <a:lstStyle/>
        <a:p>
          <a:r>
            <a:rPr lang="it-IT" b="1"/>
            <a:t>Attività pratica</a:t>
          </a:r>
          <a:endParaRPr lang="en-US"/>
        </a:p>
      </dgm:t>
    </dgm:pt>
    <dgm:pt modelId="{EBC3819B-2EDA-419D-8615-B9488657F73D}" type="parTrans" cxnId="{C4A02F53-1D03-4A5A-B26C-37AA9BA80F8A}">
      <dgm:prSet/>
      <dgm:spPr/>
      <dgm:t>
        <a:bodyPr/>
        <a:lstStyle/>
        <a:p>
          <a:endParaRPr lang="en-US"/>
        </a:p>
      </dgm:t>
    </dgm:pt>
    <dgm:pt modelId="{0C6B46C3-F688-4143-8C2E-6BBD12B1BBCE}" type="sibTrans" cxnId="{C4A02F53-1D03-4A5A-B26C-37AA9BA80F8A}">
      <dgm:prSet/>
      <dgm:spPr/>
      <dgm:t>
        <a:bodyPr/>
        <a:lstStyle/>
        <a:p>
          <a:endParaRPr lang="en-US"/>
        </a:p>
      </dgm:t>
    </dgm:pt>
    <dgm:pt modelId="{D2EAD033-32B4-4F3D-A30B-E9EDFB909F4B}">
      <dgm:prSet/>
      <dgm:spPr/>
      <dgm:t>
        <a:bodyPr/>
        <a:lstStyle/>
        <a:p>
          <a:r>
            <a:rPr lang="it-IT" b="1"/>
            <a:t>Curiosità e sorprese</a:t>
          </a:r>
          <a:endParaRPr lang="en-US"/>
        </a:p>
      </dgm:t>
    </dgm:pt>
    <dgm:pt modelId="{C6339E4B-D9F3-4DBD-9582-7AB55333A707}" type="parTrans" cxnId="{2958FDBE-D808-40FC-8D84-9B64DE2A724D}">
      <dgm:prSet/>
      <dgm:spPr/>
      <dgm:t>
        <a:bodyPr/>
        <a:lstStyle/>
        <a:p>
          <a:endParaRPr lang="en-US"/>
        </a:p>
      </dgm:t>
    </dgm:pt>
    <dgm:pt modelId="{8D14778C-CE1D-42ED-BE61-1D6F5FBC82B4}" type="sibTrans" cxnId="{2958FDBE-D808-40FC-8D84-9B64DE2A724D}">
      <dgm:prSet/>
      <dgm:spPr/>
      <dgm:t>
        <a:bodyPr/>
        <a:lstStyle/>
        <a:p>
          <a:endParaRPr lang="en-US"/>
        </a:p>
      </dgm:t>
    </dgm:pt>
    <dgm:pt modelId="{4C092F41-87D9-4064-A206-1EE4ACF690C6}" type="pres">
      <dgm:prSet presAssocID="{77EC2FA9-5C8F-4FBB-96A1-D4E1F03A15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EEDF3E-3BA5-498A-B3BA-127ABC5092B6}" type="pres">
      <dgm:prSet presAssocID="{0160286E-C475-468B-9414-3B204916BABF}" presName="hierRoot1" presStyleCnt="0"/>
      <dgm:spPr/>
    </dgm:pt>
    <dgm:pt modelId="{8F570448-0EE3-42BD-A6C1-CEDD7848797F}" type="pres">
      <dgm:prSet presAssocID="{0160286E-C475-468B-9414-3B204916BABF}" presName="composite" presStyleCnt="0"/>
      <dgm:spPr/>
    </dgm:pt>
    <dgm:pt modelId="{FC4E7F2B-2878-47D0-BB9F-4F5EE8156335}" type="pres">
      <dgm:prSet presAssocID="{0160286E-C475-468B-9414-3B204916BABF}" presName="background" presStyleLbl="node0" presStyleIdx="0" presStyleCnt="4"/>
      <dgm:spPr/>
    </dgm:pt>
    <dgm:pt modelId="{CF050892-D484-44CF-BE84-44DDC17C1EF8}" type="pres">
      <dgm:prSet presAssocID="{0160286E-C475-468B-9414-3B204916BABF}" presName="text" presStyleLbl="fgAcc0" presStyleIdx="0" presStyleCnt="4">
        <dgm:presLayoutVars>
          <dgm:chPref val="3"/>
        </dgm:presLayoutVars>
      </dgm:prSet>
      <dgm:spPr/>
    </dgm:pt>
    <dgm:pt modelId="{729A6700-D918-4FD9-8ADA-7801BEB6BABF}" type="pres">
      <dgm:prSet presAssocID="{0160286E-C475-468B-9414-3B204916BABF}" presName="hierChild2" presStyleCnt="0"/>
      <dgm:spPr/>
    </dgm:pt>
    <dgm:pt modelId="{6425261F-6515-497F-87C0-316F758BB91A}" type="pres">
      <dgm:prSet presAssocID="{5863CAC8-6BB3-4184-A4BD-ED3637868BDB}" presName="hierRoot1" presStyleCnt="0"/>
      <dgm:spPr/>
    </dgm:pt>
    <dgm:pt modelId="{58C7537D-F8EA-4D22-B8FB-59F81876EBAD}" type="pres">
      <dgm:prSet presAssocID="{5863CAC8-6BB3-4184-A4BD-ED3637868BDB}" presName="composite" presStyleCnt="0"/>
      <dgm:spPr/>
    </dgm:pt>
    <dgm:pt modelId="{AE5779A1-0C0F-40D6-A950-344A27B9FDDF}" type="pres">
      <dgm:prSet presAssocID="{5863CAC8-6BB3-4184-A4BD-ED3637868BDB}" presName="background" presStyleLbl="node0" presStyleIdx="1" presStyleCnt="4"/>
      <dgm:spPr/>
    </dgm:pt>
    <dgm:pt modelId="{B00D7927-A393-4139-A42D-EBD4C48DC985}" type="pres">
      <dgm:prSet presAssocID="{5863CAC8-6BB3-4184-A4BD-ED3637868BDB}" presName="text" presStyleLbl="fgAcc0" presStyleIdx="1" presStyleCnt="4">
        <dgm:presLayoutVars>
          <dgm:chPref val="3"/>
        </dgm:presLayoutVars>
      </dgm:prSet>
      <dgm:spPr/>
    </dgm:pt>
    <dgm:pt modelId="{5DD5BFD4-F0A5-41D3-9208-BE0EDAC54867}" type="pres">
      <dgm:prSet presAssocID="{5863CAC8-6BB3-4184-A4BD-ED3637868BDB}" presName="hierChild2" presStyleCnt="0"/>
      <dgm:spPr/>
    </dgm:pt>
    <dgm:pt modelId="{0FF1B23C-1295-49EC-A12C-8AF637CCAD90}" type="pres">
      <dgm:prSet presAssocID="{0799F8D0-988E-4AF8-9E85-9A142F98667D}" presName="hierRoot1" presStyleCnt="0"/>
      <dgm:spPr/>
    </dgm:pt>
    <dgm:pt modelId="{F755D923-91FE-4176-A8EA-AE5A61BEB699}" type="pres">
      <dgm:prSet presAssocID="{0799F8D0-988E-4AF8-9E85-9A142F98667D}" presName="composite" presStyleCnt="0"/>
      <dgm:spPr/>
    </dgm:pt>
    <dgm:pt modelId="{2793FB85-916C-49B4-9EDC-B1283D35A094}" type="pres">
      <dgm:prSet presAssocID="{0799F8D0-988E-4AF8-9E85-9A142F98667D}" presName="background" presStyleLbl="node0" presStyleIdx="2" presStyleCnt="4"/>
      <dgm:spPr/>
    </dgm:pt>
    <dgm:pt modelId="{9655B2CE-D59B-42C5-B95D-777F9FC31D84}" type="pres">
      <dgm:prSet presAssocID="{0799F8D0-988E-4AF8-9E85-9A142F98667D}" presName="text" presStyleLbl="fgAcc0" presStyleIdx="2" presStyleCnt="4">
        <dgm:presLayoutVars>
          <dgm:chPref val="3"/>
        </dgm:presLayoutVars>
      </dgm:prSet>
      <dgm:spPr/>
    </dgm:pt>
    <dgm:pt modelId="{734B63FA-74FA-4DF4-BE66-153BEADFF6A9}" type="pres">
      <dgm:prSet presAssocID="{0799F8D0-988E-4AF8-9E85-9A142F98667D}" presName="hierChild2" presStyleCnt="0"/>
      <dgm:spPr/>
    </dgm:pt>
    <dgm:pt modelId="{A6EA046E-7E9C-4544-AF8F-D2FCD792AD83}" type="pres">
      <dgm:prSet presAssocID="{D2EAD033-32B4-4F3D-A30B-E9EDFB909F4B}" presName="hierRoot1" presStyleCnt="0"/>
      <dgm:spPr/>
    </dgm:pt>
    <dgm:pt modelId="{50033DAF-83C4-4430-B643-9BEACCD62122}" type="pres">
      <dgm:prSet presAssocID="{D2EAD033-32B4-4F3D-A30B-E9EDFB909F4B}" presName="composite" presStyleCnt="0"/>
      <dgm:spPr/>
    </dgm:pt>
    <dgm:pt modelId="{6CF25469-DA8B-4C1D-9EBD-B99D71AC4523}" type="pres">
      <dgm:prSet presAssocID="{D2EAD033-32B4-4F3D-A30B-E9EDFB909F4B}" presName="background" presStyleLbl="node0" presStyleIdx="3" presStyleCnt="4"/>
      <dgm:spPr/>
    </dgm:pt>
    <dgm:pt modelId="{D1ED0BE2-481D-4086-A629-E463702C4715}" type="pres">
      <dgm:prSet presAssocID="{D2EAD033-32B4-4F3D-A30B-E9EDFB909F4B}" presName="text" presStyleLbl="fgAcc0" presStyleIdx="3" presStyleCnt="4">
        <dgm:presLayoutVars>
          <dgm:chPref val="3"/>
        </dgm:presLayoutVars>
      </dgm:prSet>
      <dgm:spPr/>
    </dgm:pt>
    <dgm:pt modelId="{FA2C8B68-F742-4A21-A381-A4D7FDF6F044}" type="pres">
      <dgm:prSet presAssocID="{D2EAD033-32B4-4F3D-A30B-E9EDFB909F4B}" presName="hierChild2" presStyleCnt="0"/>
      <dgm:spPr/>
    </dgm:pt>
  </dgm:ptLst>
  <dgm:cxnLst>
    <dgm:cxn modelId="{BD497F3B-8DBB-4912-B8B8-DB2AFCAF5D7D}" type="presOf" srcId="{0799F8D0-988E-4AF8-9E85-9A142F98667D}" destId="{9655B2CE-D59B-42C5-B95D-777F9FC31D84}" srcOrd="0" destOrd="0" presId="urn:microsoft.com/office/officeart/2005/8/layout/hierarchy1"/>
    <dgm:cxn modelId="{BC979547-000E-4BB7-9E8B-C67F64B43871}" type="presOf" srcId="{5863CAC8-6BB3-4184-A4BD-ED3637868BDB}" destId="{B00D7927-A393-4139-A42D-EBD4C48DC985}" srcOrd="0" destOrd="0" presId="urn:microsoft.com/office/officeart/2005/8/layout/hierarchy1"/>
    <dgm:cxn modelId="{C4A02F53-1D03-4A5A-B26C-37AA9BA80F8A}" srcId="{77EC2FA9-5C8F-4FBB-96A1-D4E1F03A15C1}" destId="{0799F8D0-988E-4AF8-9E85-9A142F98667D}" srcOrd="2" destOrd="0" parTransId="{EBC3819B-2EDA-419D-8615-B9488657F73D}" sibTransId="{0C6B46C3-F688-4143-8C2E-6BBD12B1BBCE}"/>
    <dgm:cxn modelId="{2C0D3374-6EDE-4EE6-B523-389287D98B70}" srcId="{77EC2FA9-5C8F-4FBB-96A1-D4E1F03A15C1}" destId="{5863CAC8-6BB3-4184-A4BD-ED3637868BDB}" srcOrd="1" destOrd="0" parTransId="{2112237C-A9F6-475E-B20B-006B2B58F7CB}" sibTransId="{598CD24E-4037-4308-B521-48AEE0627242}"/>
    <dgm:cxn modelId="{88774854-8A18-410F-85D3-1CCE75DFE406}" type="presOf" srcId="{0160286E-C475-468B-9414-3B204916BABF}" destId="{CF050892-D484-44CF-BE84-44DDC17C1EF8}" srcOrd="0" destOrd="0" presId="urn:microsoft.com/office/officeart/2005/8/layout/hierarchy1"/>
    <dgm:cxn modelId="{0B3DF355-A357-489D-9909-52A7B23C086A}" type="presOf" srcId="{77EC2FA9-5C8F-4FBB-96A1-D4E1F03A15C1}" destId="{4C092F41-87D9-4064-A206-1EE4ACF690C6}" srcOrd="0" destOrd="0" presId="urn:microsoft.com/office/officeart/2005/8/layout/hierarchy1"/>
    <dgm:cxn modelId="{A323BE8B-AE41-404C-9C10-92321209791C}" type="presOf" srcId="{D2EAD033-32B4-4F3D-A30B-E9EDFB909F4B}" destId="{D1ED0BE2-481D-4086-A629-E463702C4715}" srcOrd="0" destOrd="0" presId="urn:microsoft.com/office/officeart/2005/8/layout/hierarchy1"/>
    <dgm:cxn modelId="{2958FDBE-D808-40FC-8D84-9B64DE2A724D}" srcId="{77EC2FA9-5C8F-4FBB-96A1-D4E1F03A15C1}" destId="{D2EAD033-32B4-4F3D-A30B-E9EDFB909F4B}" srcOrd="3" destOrd="0" parTransId="{C6339E4B-D9F3-4DBD-9582-7AB55333A707}" sibTransId="{8D14778C-CE1D-42ED-BE61-1D6F5FBC82B4}"/>
    <dgm:cxn modelId="{FA763BFF-156F-495E-B7DA-F881843CAC63}" srcId="{77EC2FA9-5C8F-4FBB-96A1-D4E1F03A15C1}" destId="{0160286E-C475-468B-9414-3B204916BABF}" srcOrd="0" destOrd="0" parTransId="{3B66BD5B-AC54-4189-8925-331AD1C18355}" sibTransId="{68B528CF-B8D9-47E6-874B-DB7DB9E5EA9B}"/>
    <dgm:cxn modelId="{13403014-5B79-4FA3-8095-A4DA1564F38D}" type="presParOf" srcId="{4C092F41-87D9-4064-A206-1EE4ACF690C6}" destId="{86EEDF3E-3BA5-498A-B3BA-127ABC5092B6}" srcOrd="0" destOrd="0" presId="urn:microsoft.com/office/officeart/2005/8/layout/hierarchy1"/>
    <dgm:cxn modelId="{E0BCB89F-82F5-49D7-980E-2EA0F411467C}" type="presParOf" srcId="{86EEDF3E-3BA5-498A-B3BA-127ABC5092B6}" destId="{8F570448-0EE3-42BD-A6C1-CEDD7848797F}" srcOrd="0" destOrd="0" presId="urn:microsoft.com/office/officeart/2005/8/layout/hierarchy1"/>
    <dgm:cxn modelId="{2A211A5F-306F-4382-82AB-BC6A8059652F}" type="presParOf" srcId="{8F570448-0EE3-42BD-A6C1-CEDD7848797F}" destId="{FC4E7F2B-2878-47D0-BB9F-4F5EE8156335}" srcOrd="0" destOrd="0" presId="urn:microsoft.com/office/officeart/2005/8/layout/hierarchy1"/>
    <dgm:cxn modelId="{79420B0A-C6FF-4206-AC74-ACE1AA97484F}" type="presParOf" srcId="{8F570448-0EE3-42BD-A6C1-CEDD7848797F}" destId="{CF050892-D484-44CF-BE84-44DDC17C1EF8}" srcOrd="1" destOrd="0" presId="urn:microsoft.com/office/officeart/2005/8/layout/hierarchy1"/>
    <dgm:cxn modelId="{961E210A-E9ED-491C-A3B3-7F3FF08607AD}" type="presParOf" srcId="{86EEDF3E-3BA5-498A-B3BA-127ABC5092B6}" destId="{729A6700-D918-4FD9-8ADA-7801BEB6BABF}" srcOrd="1" destOrd="0" presId="urn:microsoft.com/office/officeart/2005/8/layout/hierarchy1"/>
    <dgm:cxn modelId="{CCB68A7E-3C2A-4C6A-9C8B-4593AA9C4B90}" type="presParOf" srcId="{4C092F41-87D9-4064-A206-1EE4ACF690C6}" destId="{6425261F-6515-497F-87C0-316F758BB91A}" srcOrd="1" destOrd="0" presId="urn:microsoft.com/office/officeart/2005/8/layout/hierarchy1"/>
    <dgm:cxn modelId="{FD4E91B0-21DF-449E-8C6D-A8AB81904886}" type="presParOf" srcId="{6425261F-6515-497F-87C0-316F758BB91A}" destId="{58C7537D-F8EA-4D22-B8FB-59F81876EBAD}" srcOrd="0" destOrd="0" presId="urn:microsoft.com/office/officeart/2005/8/layout/hierarchy1"/>
    <dgm:cxn modelId="{3BAC2315-3650-488F-B6B8-C2C3E16F048D}" type="presParOf" srcId="{58C7537D-F8EA-4D22-B8FB-59F81876EBAD}" destId="{AE5779A1-0C0F-40D6-A950-344A27B9FDDF}" srcOrd="0" destOrd="0" presId="urn:microsoft.com/office/officeart/2005/8/layout/hierarchy1"/>
    <dgm:cxn modelId="{88E7DBF3-7394-4581-BA8A-EBF91F4996DA}" type="presParOf" srcId="{58C7537D-F8EA-4D22-B8FB-59F81876EBAD}" destId="{B00D7927-A393-4139-A42D-EBD4C48DC985}" srcOrd="1" destOrd="0" presId="urn:microsoft.com/office/officeart/2005/8/layout/hierarchy1"/>
    <dgm:cxn modelId="{7D827334-0FB7-481B-9099-D08A47567543}" type="presParOf" srcId="{6425261F-6515-497F-87C0-316F758BB91A}" destId="{5DD5BFD4-F0A5-41D3-9208-BE0EDAC54867}" srcOrd="1" destOrd="0" presId="urn:microsoft.com/office/officeart/2005/8/layout/hierarchy1"/>
    <dgm:cxn modelId="{7DD10C8E-CF82-4635-94B4-0588147AAB1B}" type="presParOf" srcId="{4C092F41-87D9-4064-A206-1EE4ACF690C6}" destId="{0FF1B23C-1295-49EC-A12C-8AF637CCAD90}" srcOrd="2" destOrd="0" presId="urn:microsoft.com/office/officeart/2005/8/layout/hierarchy1"/>
    <dgm:cxn modelId="{E73A0E92-5239-44B5-A4EF-223CD6CC66C4}" type="presParOf" srcId="{0FF1B23C-1295-49EC-A12C-8AF637CCAD90}" destId="{F755D923-91FE-4176-A8EA-AE5A61BEB699}" srcOrd="0" destOrd="0" presId="urn:microsoft.com/office/officeart/2005/8/layout/hierarchy1"/>
    <dgm:cxn modelId="{2011BCC0-1E77-4A29-BD46-EABC0F8332EC}" type="presParOf" srcId="{F755D923-91FE-4176-A8EA-AE5A61BEB699}" destId="{2793FB85-916C-49B4-9EDC-B1283D35A094}" srcOrd="0" destOrd="0" presId="urn:microsoft.com/office/officeart/2005/8/layout/hierarchy1"/>
    <dgm:cxn modelId="{E6F17C56-2F4C-47C4-9841-3DB96CC463E6}" type="presParOf" srcId="{F755D923-91FE-4176-A8EA-AE5A61BEB699}" destId="{9655B2CE-D59B-42C5-B95D-777F9FC31D84}" srcOrd="1" destOrd="0" presId="urn:microsoft.com/office/officeart/2005/8/layout/hierarchy1"/>
    <dgm:cxn modelId="{A6E9D81C-F5F6-4647-9B5C-3689B9076F6D}" type="presParOf" srcId="{0FF1B23C-1295-49EC-A12C-8AF637CCAD90}" destId="{734B63FA-74FA-4DF4-BE66-153BEADFF6A9}" srcOrd="1" destOrd="0" presId="urn:microsoft.com/office/officeart/2005/8/layout/hierarchy1"/>
    <dgm:cxn modelId="{0F26113A-EEBE-43B5-93F5-90A79679D112}" type="presParOf" srcId="{4C092F41-87D9-4064-A206-1EE4ACF690C6}" destId="{A6EA046E-7E9C-4544-AF8F-D2FCD792AD83}" srcOrd="3" destOrd="0" presId="urn:microsoft.com/office/officeart/2005/8/layout/hierarchy1"/>
    <dgm:cxn modelId="{EB0776A7-0C4D-4627-AD11-D4DBFE13A901}" type="presParOf" srcId="{A6EA046E-7E9C-4544-AF8F-D2FCD792AD83}" destId="{50033DAF-83C4-4430-B643-9BEACCD62122}" srcOrd="0" destOrd="0" presId="urn:microsoft.com/office/officeart/2005/8/layout/hierarchy1"/>
    <dgm:cxn modelId="{AFB75616-9B9C-4C64-8303-B3033D78BD82}" type="presParOf" srcId="{50033DAF-83C4-4430-B643-9BEACCD62122}" destId="{6CF25469-DA8B-4C1D-9EBD-B99D71AC4523}" srcOrd="0" destOrd="0" presId="urn:microsoft.com/office/officeart/2005/8/layout/hierarchy1"/>
    <dgm:cxn modelId="{6C7A3954-C4F6-46EE-BF8B-1C4D9A04E795}" type="presParOf" srcId="{50033DAF-83C4-4430-B643-9BEACCD62122}" destId="{D1ED0BE2-481D-4086-A629-E463702C4715}" srcOrd="1" destOrd="0" presId="urn:microsoft.com/office/officeart/2005/8/layout/hierarchy1"/>
    <dgm:cxn modelId="{E52AE62E-B84E-4FF2-A1A2-4081512CEEDA}" type="presParOf" srcId="{A6EA046E-7E9C-4544-AF8F-D2FCD792AD83}" destId="{FA2C8B68-F742-4A21-A381-A4D7FDF6F0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7F2B-2878-47D0-BB9F-4F5EE8156335}">
      <dsp:nvSpPr>
        <dsp:cNvPr id="0" name=""/>
        <dsp:cNvSpPr/>
      </dsp:nvSpPr>
      <dsp:spPr>
        <a:xfrm>
          <a:off x="3170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0892-D484-44CF-BE84-44DDC17C1EF8}">
      <dsp:nvSpPr>
        <dsp:cNvPr id="0" name=""/>
        <dsp:cNvSpPr/>
      </dsp:nvSpPr>
      <dsp:spPr>
        <a:xfrm>
          <a:off x="254659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/>
            <a:t>Giochi con i numeri</a:t>
          </a:r>
          <a:endParaRPr lang="en-US" sz="3100" kern="1200"/>
        </a:p>
      </dsp:txBody>
      <dsp:txXfrm>
        <a:off x="296755" y="1309821"/>
        <a:ext cx="2179215" cy="1353072"/>
      </dsp:txXfrm>
    </dsp:sp>
    <dsp:sp modelId="{AE5779A1-0C0F-40D6-A950-344A27B9FDDF}">
      <dsp:nvSpPr>
        <dsp:cNvPr id="0" name=""/>
        <dsp:cNvSpPr/>
      </dsp:nvSpPr>
      <dsp:spPr>
        <a:xfrm>
          <a:off x="2769557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7927-A393-4139-A42D-EBD4C48DC985}">
      <dsp:nvSpPr>
        <dsp:cNvPr id="0" name=""/>
        <dsp:cNvSpPr/>
      </dsp:nvSpPr>
      <dsp:spPr>
        <a:xfrm>
          <a:off x="3021047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/>
            <a:t>Sfide e quiz</a:t>
          </a:r>
          <a:endParaRPr lang="en-US" sz="3100" kern="1200"/>
        </a:p>
      </dsp:txBody>
      <dsp:txXfrm>
        <a:off x="3063143" y="1309821"/>
        <a:ext cx="2179215" cy="1353072"/>
      </dsp:txXfrm>
    </dsp:sp>
    <dsp:sp modelId="{2793FB85-916C-49B4-9EDC-B1283D35A094}">
      <dsp:nvSpPr>
        <dsp:cNvPr id="0" name=""/>
        <dsp:cNvSpPr/>
      </dsp:nvSpPr>
      <dsp:spPr>
        <a:xfrm>
          <a:off x="5535944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5B2CE-D59B-42C5-B95D-777F9FC31D84}">
      <dsp:nvSpPr>
        <dsp:cNvPr id="0" name=""/>
        <dsp:cNvSpPr/>
      </dsp:nvSpPr>
      <dsp:spPr>
        <a:xfrm>
          <a:off x="5787434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/>
            <a:t>Attività pratica</a:t>
          </a:r>
          <a:endParaRPr lang="en-US" sz="3100" kern="1200"/>
        </a:p>
      </dsp:txBody>
      <dsp:txXfrm>
        <a:off x="5829530" y="1309821"/>
        <a:ext cx="2179215" cy="1353072"/>
      </dsp:txXfrm>
    </dsp:sp>
    <dsp:sp modelId="{6CF25469-DA8B-4C1D-9EBD-B99D71AC4523}">
      <dsp:nvSpPr>
        <dsp:cNvPr id="0" name=""/>
        <dsp:cNvSpPr/>
      </dsp:nvSpPr>
      <dsp:spPr>
        <a:xfrm>
          <a:off x="8302332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D0BE2-481D-4086-A629-E463702C4715}">
      <dsp:nvSpPr>
        <dsp:cNvPr id="0" name=""/>
        <dsp:cNvSpPr/>
      </dsp:nvSpPr>
      <dsp:spPr>
        <a:xfrm>
          <a:off x="8553822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/>
            <a:t>Curiosità e sorprese</a:t>
          </a:r>
          <a:endParaRPr lang="en-US" sz="3100" kern="1200"/>
        </a:p>
      </dsp:txBody>
      <dsp:txXfrm>
        <a:off x="8595918" y="1309821"/>
        <a:ext cx="2179215" cy="135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E1896-806A-F69F-3F02-C913D9FF5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CE970-EAA5-44EE-19E1-A8E44C2AE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22A15-40F0-7436-9715-5419C617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0FEBD9-B6D2-904E-A599-0D42C8C0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EEDE6F-30E9-86F5-25E9-545B98ED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5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547C0-DF68-3496-26CE-B26CE279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5997BB-A826-D0E2-4936-F4CE5E7C5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1BABF3-49FD-0AC7-C2EA-5C716C9E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F899D2-C143-F62D-5A82-8A87C907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33FA78-02D1-6139-DAB8-C0C5DFD0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76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037616-A302-9421-CE61-F0B763CBD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1C1207-FC4C-588A-477B-F74F87C6E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8618F7-C42A-D585-3F28-1E38B163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4BFA1E-A203-53A5-399B-1C569763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EDE615-166C-3764-D69A-2E1C7780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8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BF997-1FA5-039B-EB39-A9DD850F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0F0BD3-E674-9837-D7B9-4B509F58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8FB2A-FEF5-6223-C846-CEFF154A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F56865-8A4C-E665-7700-BE00DEA6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B84CE6-0BD2-F791-9274-15F81826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5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BB43D-F443-EBC5-F6D4-2B7AE3CE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DC968D-3ED4-4A44-4312-8AEF71207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C4B633-0E2B-EC37-499B-BF83BCE6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C1F63-E262-BB1A-3FD6-782C9D0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3B4BCC-4C2C-5B34-1DA8-C48B176B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40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70BBE-18D5-2425-C44A-1BADF64A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65773-F5F2-2B63-89AD-EA80C4011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AA5895-61D1-53DB-14B1-60728952B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D4056E-A4DE-CD92-43D7-122B1521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822279-0C4C-4617-781F-5CB2C219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44563D-4A02-F46A-DD9A-2C09B08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98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7A0C3-C58A-585F-DE37-AC4C10F8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B0B9E-795C-564A-48C4-6CE1E0B0B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67062F-35FA-814F-7314-85EFDB151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57F965-E53B-3CDF-A0D1-4B3D77D45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43DF4D-B9B2-128B-1608-FF9A4696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501228-6F9F-56B4-905D-11D4C914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C66F4F6-171A-8BD2-1ABA-45B8BEB8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00D8F4-D652-8DB0-67C8-32C2A045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86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973C1-2A13-EB48-C92D-79C26ECE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E44F2C-6E70-52C2-D40E-0F10401B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AB0C40-449C-1682-5F7E-3FA86BDE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FE25CC-839C-605B-31CA-D8F1EECC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9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9D14D0-09A7-ECA2-3AE9-8196DCF6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919526-AE60-8A82-4420-8E97D058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26BE9A-CE58-BFCE-2CB1-65FC1974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2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E0916-4F7D-8D3D-8A62-2FE1FD91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76F87A-B47E-8B2B-0E0F-E8A10DC1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6F614C-7223-0DF0-334C-017F0EE68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2E8648-D94A-423D-096E-C35D0A48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52ACC3-CCBA-EDF4-B0C6-F4938604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9B0E6A-4A92-BA7D-F7BE-25C7B3D8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99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1F00A-931D-CBE9-66BC-9DF1E1A1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AC76BE-A4A8-D9FB-F8D1-E1B48D729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7CA5E4-6EC1-5E94-6BED-9DC65AE0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DBD82F-9FC2-6F87-0658-CDBC9FB8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36D37-A734-E0C4-BBA5-3D4F4957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C933BB-91A8-5E72-E45E-F45AD74D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05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B7D679-6B2C-079C-82E2-FC1C2433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592B47-A466-2573-3664-AA329CD7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E111E-D5AB-99A2-280A-17B2FD2AB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11BE4-1F99-47AE-AC2D-46823CA1F63B}" type="datetimeFigureOut">
              <a:rPr lang="it-IT" smtClean="0"/>
              <a:t>16/11/2024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C73D9-3415-5EB1-DD52-5A457409B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E391EC-238A-7F73-874C-7ED0ECE40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54978-D6D8-4F76-8C6D-7907A99DCB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5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luce&#10;&#10;Descrizione generata automaticamente">
            <a:extLst>
              <a:ext uri="{FF2B5EF4-FFF2-40B4-BE49-F238E27FC236}">
                <a16:creationId xmlns:a16="http://schemas.microsoft.com/office/drawing/2014/main" id="{913810D1-0862-F3FD-6670-309ECCA97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r="14643" b="1"/>
          <a:stretch/>
        </p:blipFill>
        <p:spPr>
          <a:xfrm>
            <a:off x="20" y="2857855"/>
            <a:ext cx="4211035" cy="4000145"/>
          </a:xfrm>
          <a:custGeom>
            <a:avLst/>
            <a:gdLst/>
            <a:ahLst/>
            <a:cxnLst/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D5F3D4A-7404-ACEA-E341-78DA0D18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6115" y="3320159"/>
            <a:ext cx="7102774" cy="1573724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002060"/>
                </a:solidFill>
              </a:rPr>
              <a:t>Giornata mondiale di Fibonacci 23 novembre 2024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3964AF-3AD5-4072-DC7B-B22D14F9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341" y="4970229"/>
            <a:ext cx="7785709" cy="1439573"/>
          </a:xfrm>
        </p:spPr>
        <p:txBody>
          <a:bodyPr anchor="t">
            <a:no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Settimana dedicata ai giochi matematici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18, 19 e 20 novembre 2024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Viaggio alla scoperta della «Matemagica»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Classi terze e quarte sezioni C e D Capoluogo</a:t>
            </a:r>
          </a:p>
        </p:txBody>
      </p:sp>
      <p:pic>
        <p:nvPicPr>
          <p:cNvPr id="5" name="Immagine 4" descr="Immagine che contiene schermata, Neon, cerchio, rosso&#10;&#10;Descrizione generata automaticamente">
            <a:extLst>
              <a:ext uri="{FF2B5EF4-FFF2-40B4-BE49-F238E27FC236}">
                <a16:creationId xmlns:a16="http://schemas.microsoft.com/office/drawing/2014/main" id="{E7C6592C-4E78-949D-1BC3-F3021A66C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9800" b="-1"/>
          <a:stretch/>
        </p:blipFill>
        <p:spPr>
          <a:xfrm>
            <a:off x="1620005" y="10"/>
            <a:ext cx="4077699" cy="2646937"/>
          </a:xfrm>
          <a:custGeom>
            <a:avLst/>
            <a:gdLst/>
            <a:ahLst/>
            <a:cxnLst/>
            <a:rect l="l" t="t" r="r" b="b"/>
            <a:pathLst>
              <a:path w="4077699" h="2646947">
                <a:moveTo>
                  <a:pt x="298869" y="0"/>
                </a:moveTo>
                <a:lnTo>
                  <a:pt x="3905710" y="0"/>
                </a:lnTo>
                <a:lnTo>
                  <a:pt x="3954920" y="126877"/>
                </a:lnTo>
                <a:cubicBezTo>
                  <a:pt x="4035479" y="365716"/>
                  <a:pt x="4077699" y="630123"/>
                  <a:pt x="4077699" y="908578"/>
                </a:cubicBezTo>
                <a:cubicBezTo>
                  <a:pt x="4077699" y="1130767"/>
                  <a:pt x="4012333" y="1309091"/>
                  <a:pt x="3865851" y="1486825"/>
                </a:cubicBezTo>
                <a:cubicBezTo>
                  <a:pt x="3712631" y="1672742"/>
                  <a:pt x="3482407" y="1843981"/>
                  <a:pt x="3238621" y="2025257"/>
                </a:cubicBezTo>
                <a:cubicBezTo>
                  <a:pt x="3193644" y="2058662"/>
                  <a:pt x="3147179" y="2093247"/>
                  <a:pt x="3100715" y="2128254"/>
                </a:cubicBezTo>
                <a:cubicBezTo>
                  <a:pt x="2684806" y="2441546"/>
                  <a:pt x="2381253" y="2646947"/>
                  <a:pt x="1967534" y="2646947"/>
                </a:cubicBezTo>
                <a:cubicBezTo>
                  <a:pt x="1337153" y="2646947"/>
                  <a:pt x="890707" y="2394813"/>
                  <a:pt x="474798" y="1803828"/>
                </a:cubicBezTo>
                <a:cubicBezTo>
                  <a:pt x="420372" y="1726474"/>
                  <a:pt x="367168" y="1656124"/>
                  <a:pt x="315716" y="1588134"/>
                </a:cubicBezTo>
                <a:cubicBezTo>
                  <a:pt x="102468" y="1306222"/>
                  <a:pt x="0" y="1159615"/>
                  <a:pt x="0" y="908578"/>
                </a:cubicBezTo>
                <a:cubicBezTo>
                  <a:pt x="0" y="659312"/>
                  <a:pt x="64228" y="413080"/>
                  <a:pt x="190760" y="176721"/>
                </a:cubicBezTo>
                <a:cubicBezTo>
                  <a:pt x="221715" y="118918"/>
                  <a:pt x="255994" y="62336"/>
                  <a:pt x="293522" y="7075"/>
                </a:cubicBezTo>
                <a:close/>
              </a:path>
            </a:pathLst>
          </a:custGeom>
        </p:spPr>
      </p:pic>
      <p:pic>
        <p:nvPicPr>
          <p:cNvPr id="11" name="Immagine 10" descr="Immagine che contiene cielo, pianta, fiore, girasole&#10;&#10;Descrizione generata automaticamente">
            <a:extLst>
              <a:ext uri="{FF2B5EF4-FFF2-40B4-BE49-F238E27FC236}">
                <a16:creationId xmlns:a16="http://schemas.microsoft.com/office/drawing/2014/main" id="{5D7E2AA0-2B32-DC91-B10F-F77EFDAF0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7024" b="-2"/>
          <a:stretch/>
        </p:blipFill>
        <p:spPr>
          <a:xfrm>
            <a:off x="5584924" y="1547578"/>
            <a:ext cx="2292493" cy="2122880"/>
          </a:xfrm>
          <a:custGeom>
            <a:avLst/>
            <a:gdLst/>
            <a:ahLst/>
            <a:cxnLst/>
            <a:rect l="l" t="t" r="r" b="b"/>
            <a:pathLst>
              <a:path w="2292493" h="2122880">
                <a:moveTo>
                  <a:pt x="1235443" y="101"/>
                </a:moveTo>
                <a:cubicBezTo>
                  <a:pt x="1263084" y="-395"/>
                  <a:pt x="1291217" y="936"/>
                  <a:pt x="1320072" y="4230"/>
                </a:cubicBezTo>
                <a:cubicBezTo>
                  <a:pt x="1671802" y="44384"/>
                  <a:pt x="1902125" y="218473"/>
                  <a:pt x="2090172" y="586366"/>
                </a:cubicBezTo>
                <a:cubicBezTo>
                  <a:pt x="2114779" y="634518"/>
                  <a:pt x="2139225" y="678547"/>
                  <a:pt x="2162870" y="721101"/>
                </a:cubicBezTo>
                <a:cubicBezTo>
                  <a:pt x="2260860" y="897539"/>
                  <a:pt x="2307113" y="988758"/>
                  <a:pt x="2288417" y="1133777"/>
                </a:cubicBezTo>
                <a:cubicBezTo>
                  <a:pt x="2269852" y="1277773"/>
                  <a:pt x="2215677" y="1415925"/>
                  <a:pt x="2127475" y="1544405"/>
                </a:cubicBezTo>
                <a:cubicBezTo>
                  <a:pt x="2041168" y="1670087"/>
                  <a:pt x="1926635" y="1781072"/>
                  <a:pt x="1787108" y="1874175"/>
                </a:cubicBezTo>
                <a:cubicBezTo>
                  <a:pt x="1649962" y="1965719"/>
                  <a:pt x="1492014" y="2036098"/>
                  <a:pt x="1330248" y="2077660"/>
                </a:cubicBezTo>
                <a:cubicBezTo>
                  <a:pt x="1164114" y="2120453"/>
                  <a:pt x="999359" y="2132944"/>
                  <a:pt x="840730" y="2114835"/>
                </a:cubicBezTo>
                <a:cubicBezTo>
                  <a:pt x="691132" y="2097757"/>
                  <a:pt x="557149" y="2053337"/>
                  <a:pt x="442425" y="1982881"/>
                </a:cubicBezTo>
                <a:cubicBezTo>
                  <a:pt x="334913" y="1916810"/>
                  <a:pt x="244458" y="1827961"/>
                  <a:pt x="173560" y="1718848"/>
                </a:cubicBezTo>
                <a:cubicBezTo>
                  <a:pt x="83005" y="1579424"/>
                  <a:pt x="26806" y="1409945"/>
                  <a:pt x="7516" y="1223899"/>
                </a:cubicBezTo>
                <a:cubicBezTo>
                  <a:pt x="-4057" y="1112273"/>
                  <a:pt x="-2343" y="994681"/>
                  <a:pt x="13211" y="874039"/>
                </a:cubicBezTo>
                <a:cubicBezTo>
                  <a:pt x="29758" y="745684"/>
                  <a:pt x="79512" y="646833"/>
                  <a:pt x="174480" y="553491"/>
                </a:cubicBezTo>
                <a:cubicBezTo>
                  <a:pt x="273817" y="455849"/>
                  <a:pt x="415027" y="371593"/>
                  <a:pt x="564552" y="282403"/>
                </a:cubicBezTo>
                <a:cubicBezTo>
                  <a:pt x="592135" y="265970"/>
                  <a:pt x="620637" y="248950"/>
                  <a:pt x="649169" y="231687"/>
                </a:cubicBezTo>
                <a:cubicBezTo>
                  <a:pt x="872639" y="96509"/>
                  <a:pt x="1041960" y="3569"/>
                  <a:pt x="1235443" y="101"/>
                </a:cubicBezTo>
                <a:close/>
              </a:path>
            </a:pathLst>
          </a:custGeom>
        </p:spPr>
      </p:pic>
      <p:pic>
        <p:nvPicPr>
          <p:cNvPr id="7" name="Immagine 6" descr="Immagine che contiene schermata, spazio, luce&#10;&#10;Descrizione generata automaticamente">
            <a:extLst>
              <a:ext uri="{FF2B5EF4-FFF2-40B4-BE49-F238E27FC236}">
                <a16:creationId xmlns:a16="http://schemas.microsoft.com/office/drawing/2014/main" id="{2FD49B90-A10A-C2BA-E223-97478BFFA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r="16520" b="3"/>
          <a:stretch/>
        </p:blipFill>
        <p:spPr>
          <a:xfrm>
            <a:off x="8253664" y="10"/>
            <a:ext cx="3938337" cy="332158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93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919FEB-7251-23A8-895F-85CF020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it-IT" sz="4000"/>
              <a:t>Cosa ci aspetta?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978A85B-8891-64A5-7765-24CA1A8B2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7260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92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42B4B0-BA33-6735-9ED5-7F7F05E2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Alla fine della settimana, ogni partecipante riceverà un premio speciale per il suo impegno!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5947C-2ABA-D329-B1AF-1CBE7A66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69" r="2782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di Office</vt:lpstr>
      <vt:lpstr>Giornata mondiale di Fibonacci 23 novembre 2024</vt:lpstr>
      <vt:lpstr>Cosa ci aspetta?</vt:lpstr>
      <vt:lpstr>Alla fine della settimana, ogni partecipante riceverà un premio speciale per il suo impegno!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GIOVANNI COZZOLINO</dc:creator>
  <cp:lastModifiedBy>Raffaella Castiello</cp:lastModifiedBy>
  <cp:revision>2</cp:revision>
  <dcterms:created xsi:type="dcterms:W3CDTF">2024-11-15T15:58:21Z</dcterms:created>
  <dcterms:modified xsi:type="dcterms:W3CDTF">2024-11-16T06:21:03Z</dcterms:modified>
</cp:coreProperties>
</file>