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258" y="66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12/07/2024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SEGRETERIA02</cp:lastModifiedBy>
  <cp:revision>5</cp:revision>
  <dcterms:created xsi:type="dcterms:W3CDTF">2024-05-06T13:14:59Z</dcterms:created>
  <dcterms:modified xsi:type="dcterms:W3CDTF">2024-07-12T10:12:00Z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