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67" r:id="rId7"/>
    <p:sldId id="263" r:id="rId8"/>
    <p:sldId id="270" r:id="rId9"/>
    <p:sldId id="266" r:id="rId10"/>
    <p:sldId id="268" r:id="rId11"/>
    <p:sldId id="264" r:id="rId12"/>
    <p:sldId id="265" r:id="rId13"/>
    <p:sldId id="271" r:id="rId14"/>
    <p:sldId id="269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4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2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9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2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04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7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0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8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9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5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2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8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1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3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2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C3A81-AFFC-4E14-AEFD-3C3A169A5784}" type="datetimeFigureOut">
              <a:rPr lang="it-IT" smtClean="0"/>
              <a:t>21/06/2024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77F6589-03B6-490E-A0EE-5731F6C490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53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59C515-397E-77F7-335F-2E3923A74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678" y="1498862"/>
            <a:ext cx="7346839" cy="3278518"/>
          </a:xfrm>
        </p:spPr>
        <p:txBody>
          <a:bodyPr>
            <a:normAutofit fontScale="90000"/>
          </a:bodyPr>
          <a:lstStyle/>
          <a:p>
            <a:r>
              <a:rPr lang="it-IT" dirty="0"/>
              <a:t>a.s.2023/2024</a:t>
            </a:r>
            <a:br>
              <a:rPr lang="it-IT" dirty="0"/>
            </a:br>
            <a:r>
              <a:rPr lang="it-IT" dirty="0"/>
              <a:t>PON: </a:t>
            </a:r>
            <a:r>
              <a:rPr lang="it-IT" sz="4900" dirty="0"/>
              <a:t>UNA VOLTA C’ERA UN PESCATORE…DALLA LETTURA ALLA RISCRITTURA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796707A-4B15-F1A2-958D-6509F4AAE7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5400" dirty="0"/>
              <a:t>LA FIABA</a:t>
            </a:r>
          </a:p>
        </p:txBody>
      </p:sp>
      <p:pic>
        <p:nvPicPr>
          <p:cNvPr id="4" name="Audio WhatsApp 2024-06-21 ore 16.14.32_21ded79a">
            <a:hlinkClick r:id="" action="ppaction://media"/>
            <a:extLst>
              <a:ext uri="{FF2B5EF4-FFF2-40B4-BE49-F238E27FC236}">
                <a16:creationId xmlns:a16="http://schemas.microsoft.com/office/drawing/2014/main" id="{B9D6420E-6CA2-25F0-0918-CA80323A8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5208" y="4308835"/>
            <a:ext cx="3311949" cy="27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CC0A934-BDA4-44E6-2A2E-32BEFC612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" y="2679647"/>
            <a:ext cx="3044858" cy="405981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E741BF5-2796-ED10-8C9B-0D59FFFCC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6653" y="3537038"/>
            <a:ext cx="4095946" cy="25459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10F4B7-0EF4-B09C-FDC6-BAE5D8279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57" y="2880594"/>
            <a:ext cx="2894148" cy="38588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3DEEAB7-B92E-239A-D9BC-D3802F952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63" y="135637"/>
            <a:ext cx="2666216" cy="35549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06C6C72-7538-E75F-F8B8-6BDFF80B0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8307" y="598831"/>
            <a:ext cx="2894028" cy="19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FFC9A0-72EA-7F82-7744-2CC7EECA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nostre fiabe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C514ACD-B9D6-7643-82EA-1BA020330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0" y="1352825"/>
            <a:ext cx="2967929" cy="395724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C863599-DBD6-7556-44D1-5E6BC61A0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40" y="1490220"/>
            <a:ext cx="3732426" cy="49765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CC6CC99-9E67-0FC7-9C5B-EF8E1ABF1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40" y="463531"/>
            <a:ext cx="4448203" cy="59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BB602-22E7-3ED7-50FF-0071A496F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181" y="699524"/>
            <a:ext cx="8911687" cy="1280890"/>
          </a:xfrm>
        </p:spPr>
        <p:txBody>
          <a:bodyPr/>
          <a:lstStyle/>
          <a:p>
            <a:r>
              <a:rPr lang="it-IT" dirty="0" err="1"/>
              <a:t>Lapbook</a:t>
            </a:r>
            <a:r>
              <a:rPr lang="it-IT" dirty="0"/>
              <a:t> delle fiabe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5865C6-DCFA-9F8F-2919-EA4B95F44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9" y="1539875"/>
            <a:ext cx="2833687" cy="3778250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2F08A60-BF5E-4B02-FAF2-3915D8885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55" y="961534"/>
            <a:ext cx="4153686" cy="5538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8E06EDD-6E11-1CA5-C9C1-673780C39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16" y="1264555"/>
            <a:ext cx="3794092" cy="50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DA3E60-6A3E-C6AC-2A99-487C8422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Verificando 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D39DADF-7BCF-FB89-561B-8B6525D71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1" y="1979627"/>
            <a:ext cx="3591612" cy="478881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99C482-4123-D9D5-1122-B7745293F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37" y="2184816"/>
            <a:ext cx="3036805" cy="40490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F237AA9-D173-9E76-3AAC-1176BCB04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0" y="1979628"/>
            <a:ext cx="3591612" cy="47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C59C57-2E81-4FFC-5E4B-BBB5FDEDA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05" y="301657"/>
            <a:ext cx="9301113" cy="6254685"/>
          </a:xfrm>
          <a:prstGeom prst="round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DE00B97C-1FF7-4790-8867-B3A338218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95266"/>
              </p:ext>
            </p:extLst>
          </p:nvPr>
        </p:nvGraphicFramePr>
        <p:xfrm>
          <a:off x="3817856" y="5052767"/>
          <a:ext cx="6787299" cy="1376313"/>
        </p:xfrm>
        <a:graphic>
          <a:graphicData uri="http://schemas.openxmlformats.org/drawingml/2006/table">
            <a:tbl>
              <a:tblPr/>
              <a:tblGrid>
                <a:gridCol w="6787299">
                  <a:extLst>
                    <a:ext uri="{9D8B030D-6E8A-4147-A177-3AD203B41FA5}">
                      <a16:colId xmlns:a16="http://schemas.microsoft.com/office/drawing/2014/main" val="1251622636"/>
                    </a:ext>
                  </a:extLst>
                </a:gridCol>
              </a:tblGrid>
              <a:tr h="1376313">
                <a:tc>
                  <a:txBody>
                    <a:bodyPr/>
                    <a:lstStyle/>
                    <a:p>
                      <a:r>
                        <a:rPr lang="it-IT" sz="3600" dirty="0"/>
                        <a:t>Fiaba di Italo Calvino «Il principe granchio».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231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3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D204F-CE5F-0068-0E34-6DC29369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592" y="2438401"/>
            <a:ext cx="9327021" cy="1341748"/>
          </a:xfrm>
        </p:spPr>
        <p:txBody>
          <a:bodyPr/>
          <a:lstStyle/>
          <a:p>
            <a:r>
              <a:rPr lang="it-IT" dirty="0"/>
              <a:t>…e vissero felici e contenti!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3C832E-3679-141D-6AF9-06D77A3C8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2177" y="3930977"/>
            <a:ext cx="9581545" cy="2846895"/>
          </a:xfrm>
        </p:spPr>
        <p:txBody>
          <a:bodyPr>
            <a:normAutofit/>
          </a:bodyPr>
          <a:lstStyle/>
          <a:p>
            <a:r>
              <a:rPr lang="it-IT" dirty="0"/>
              <a:t>I.C .3 Ponte Siciliano Pomigliano d’Arco</a:t>
            </a:r>
          </a:p>
          <a:p>
            <a:r>
              <a:rPr lang="it-IT" dirty="0"/>
              <a:t>Dirigente Prof. Filomena Maria Favicchio </a:t>
            </a:r>
          </a:p>
          <a:p>
            <a:r>
              <a:rPr lang="it-IT" dirty="0"/>
              <a:t>Esperto Giovanna D’Apice</a:t>
            </a:r>
          </a:p>
          <a:p>
            <a:r>
              <a:rPr lang="it-IT" dirty="0"/>
              <a:t>Tutor Emilia Anna Maria Sposito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485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4000">
        <p:fade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65545-2FA5-F089-5236-4DEC2D5A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L’ELEMENTO MAGICO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Segnaposto contenuto 3" descr="Bacchetta magica stella">
                <a:extLst>
                  <a:ext uri="{FF2B5EF4-FFF2-40B4-BE49-F238E27FC236}">
                    <a16:creationId xmlns:a16="http://schemas.microsoft.com/office/drawing/2014/main" id="{94233631-AB05-3794-FF04-035284F881A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92360446"/>
                  </p:ext>
                </p:extLst>
              </p:nvPr>
            </p:nvGraphicFramePr>
            <p:xfrm>
              <a:off x="3968685" y="2355642"/>
              <a:ext cx="4421171" cy="33341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421171" cy="3334165"/>
                    </a:xfrm>
                    <a:prstGeom prst="rect">
                      <a:avLst/>
                    </a:prstGeom>
                  </am3d:spPr>
                  <am3d:camera>
                    <am3d:pos x="0" y="0" z="500827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12336" d="1000000"/>
                    <am3d:preTrans dx="0" dy="-13909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7174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Segnaposto contenuto 3" descr="Bacchetta magica stella">
                <a:extLst>
                  <a:ext uri="{FF2B5EF4-FFF2-40B4-BE49-F238E27FC236}">
                    <a16:creationId xmlns:a16="http://schemas.microsoft.com/office/drawing/2014/main" id="{94233631-AB05-3794-FF04-035284F881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8685" y="2355642"/>
                <a:ext cx="4421171" cy="33341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02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C9DA7A-49E1-0A75-751F-E63FB624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Bradley Hand ITC" panose="03070402050302030203" pitchFamily="66" charset="0"/>
              </a:rPr>
              <a:t>LA MAGIA NELLE FIABE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D5A05DE-319C-2638-2EB1-96E6EE3D4C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8" y="2133600"/>
            <a:ext cx="2833687" cy="377825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1D2D03D-0AF7-9D10-6889-9DD19EC4FB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0" y="2125663"/>
            <a:ext cx="2833687" cy="3778250"/>
          </a:xfrm>
        </p:spPr>
      </p:pic>
    </p:spTree>
    <p:extLst>
      <p:ext uri="{BB962C8B-B14F-4D97-AF65-F5344CB8AC3E}">
        <p14:creationId xmlns:p14="http://schemas.microsoft.com/office/powerpoint/2010/main" val="28302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280FBC-E706-354F-97EE-022DFA05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Gli oggetti magici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07E22C3-DC89-2952-A5AC-3482C9711D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03" y="2455640"/>
            <a:ext cx="2833687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1DD0FCC-E993-DEB2-B13F-A5C41588EF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92" y="2455640"/>
            <a:ext cx="2833687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533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A8DF60-F273-294A-D0EB-800BF52B8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9868" y="1953573"/>
            <a:ext cx="4844327" cy="36332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E2C952-9303-1062-15C1-032B405B2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67" y="1131217"/>
            <a:ext cx="3578259" cy="47710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DA29F05-1EE8-66B9-0315-395F4FF32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5771" y="1146538"/>
            <a:ext cx="4138368" cy="429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0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FC6BB0-9519-5323-6716-D28B6C4A9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13" y="156329"/>
            <a:ext cx="3893269" cy="51910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D85EA39-754E-032B-A31C-903CC73BE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23" y="1636338"/>
            <a:ext cx="3893269" cy="51910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957E4D2-161B-8381-8A7E-9419A4D6B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2" y="1209774"/>
            <a:ext cx="4213191" cy="56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8186F8-DDCB-D90B-1AD2-C581BE76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51566" y="65988"/>
            <a:ext cx="6740434" cy="42562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F93FC8E-D1C5-8FA8-68F8-041FDED5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9" y="1532903"/>
            <a:ext cx="3993823" cy="53250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8757736-766D-4D6C-DC92-D0EC626FD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81" y="2096761"/>
            <a:ext cx="3570929" cy="4761239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4A8683F4-0A65-D68E-CAA3-08173AF81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37498"/>
              </p:ext>
            </p:extLst>
          </p:nvPr>
        </p:nvGraphicFramePr>
        <p:xfrm>
          <a:off x="1385740" y="292231"/>
          <a:ext cx="3930978" cy="1074656"/>
        </p:xfrm>
        <a:graphic>
          <a:graphicData uri="http://schemas.openxmlformats.org/drawingml/2006/table">
            <a:tbl>
              <a:tblPr/>
              <a:tblGrid>
                <a:gridCol w="3930978">
                  <a:extLst>
                    <a:ext uri="{9D8B030D-6E8A-4147-A177-3AD203B41FA5}">
                      <a16:colId xmlns:a16="http://schemas.microsoft.com/office/drawing/2014/main" val="1993871295"/>
                    </a:ext>
                  </a:extLst>
                </a:gridCol>
              </a:tblGrid>
              <a:tr h="1074656">
                <a:tc>
                  <a:txBody>
                    <a:bodyPr/>
                    <a:lstStyle/>
                    <a:p>
                      <a:r>
                        <a:rPr lang="it-IT" dirty="0"/>
                        <a:t>Le sequenze della fiaba : </a:t>
                      </a:r>
                    </a:p>
                    <a:p>
                      <a:r>
                        <a:rPr lang="it-IT" dirty="0"/>
                        <a:t>«Il principe granchio».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06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6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BF2EFC-B5CD-25E7-9D44-48A14698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Troviamo la sequenza giusta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4DF82F-6EBE-13A8-F5DC-9C4D30BCB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32" y="2455640"/>
            <a:ext cx="2833687" cy="377825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85A7C4-E65B-CF99-AC05-D10743A19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17" y="2256148"/>
            <a:ext cx="3314701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6490A7-4205-490F-1FA2-504A8A2EF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luogo delle fiabe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BE236E2-1C43-CD7F-252A-ED8A9B76C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52" y="2124173"/>
            <a:ext cx="2833687" cy="377825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A881AF-6914-18DD-812A-E115BD565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39" y="2025453"/>
            <a:ext cx="3624410" cy="483254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C9E3CF0-9512-75BC-58D2-F17478E33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80" y="1974390"/>
            <a:ext cx="3701004" cy="49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</TotalTime>
  <Words>94</Words>
  <Application>Microsoft Office PowerPoint</Application>
  <PresentationFormat>Widescreen</PresentationFormat>
  <Paragraphs>20</Paragraphs>
  <Slides>15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Bradley Hand ITC</vt:lpstr>
      <vt:lpstr>Century Gothic</vt:lpstr>
      <vt:lpstr>Wingdings 3</vt:lpstr>
      <vt:lpstr>Filo</vt:lpstr>
      <vt:lpstr>a.s.2023/2024 PON: UNA VOLTA C’ERA UN PESCATORE…DALLA LETTURA ALLA RISCRITTURA</vt:lpstr>
      <vt:lpstr>L’ELEMENTO MAGICO</vt:lpstr>
      <vt:lpstr>LA MAGIA NELLE FIABE</vt:lpstr>
      <vt:lpstr>Gli oggetti magici</vt:lpstr>
      <vt:lpstr>Presentazione standard di PowerPoint</vt:lpstr>
      <vt:lpstr>Presentazione standard di PowerPoint</vt:lpstr>
      <vt:lpstr>Presentazione standard di PowerPoint</vt:lpstr>
      <vt:lpstr>Troviamo la sequenza giusta</vt:lpstr>
      <vt:lpstr>Il luogo delle fiabe</vt:lpstr>
      <vt:lpstr>Presentazione standard di PowerPoint</vt:lpstr>
      <vt:lpstr>Le nostre fiabe </vt:lpstr>
      <vt:lpstr>Lapbook delle fiabe</vt:lpstr>
      <vt:lpstr>Verificando …</vt:lpstr>
      <vt:lpstr>Presentazione standard di PowerPoint</vt:lpstr>
      <vt:lpstr>…e vissero felici e contenti!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Giovanna D'Apice</dc:creator>
  <cp:lastModifiedBy>Giovanna D'Apice</cp:lastModifiedBy>
  <cp:revision>59</cp:revision>
  <dcterms:created xsi:type="dcterms:W3CDTF">2024-06-16T15:46:21Z</dcterms:created>
  <dcterms:modified xsi:type="dcterms:W3CDTF">2024-06-21T15:58:22Z</dcterms:modified>
</cp:coreProperties>
</file>