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7" r:id="rId5"/>
    <p:sldId id="259" r:id="rId6"/>
    <p:sldId id="263" r:id="rId7"/>
    <p:sldId id="265" r:id="rId8"/>
    <p:sldId id="260" r:id="rId9"/>
    <p:sldId id="270" r:id="rId10"/>
    <p:sldId id="269" r:id="rId11"/>
    <p:sldId id="272" r:id="rId12"/>
    <p:sldId id="271" r:id="rId13"/>
    <p:sldId id="274" r:id="rId14"/>
    <p:sldId id="27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A4BDC-2759-5F41-B2A9-13D3DAEA7A2D}" v="6" dt="2022-05-11T15:01:24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1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4F34EC-4CFF-4922-9D47-E47232E41D51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15D14C09-F149-43C4-B236-3D547B33FF0D}">
      <dgm:prSet/>
      <dgm:spPr/>
      <dgm:t>
        <a:bodyPr/>
        <a:lstStyle/>
        <a:p>
          <a:r>
            <a:rPr lang="it-IT"/>
            <a:t>LA TERRA SI DEVE CURARE, </a:t>
          </a:r>
          <a:endParaRPr lang="en-US"/>
        </a:p>
      </dgm:t>
    </dgm:pt>
    <dgm:pt modelId="{D6C467B1-B017-4CF8-9C66-231714C12B41}" type="parTrans" cxnId="{61741F16-E8BE-4D48-BD8B-FEC3C4640B59}">
      <dgm:prSet/>
      <dgm:spPr/>
      <dgm:t>
        <a:bodyPr/>
        <a:lstStyle/>
        <a:p>
          <a:endParaRPr lang="en-US"/>
        </a:p>
      </dgm:t>
    </dgm:pt>
    <dgm:pt modelId="{B78EB95C-6454-4C19-8765-91D3E54E0A06}" type="sibTrans" cxnId="{61741F16-E8BE-4D48-BD8B-FEC3C4640B59}">
      <dgm:prSet/>
      <dgm:spPr/>
      <dgm:t>
        <a:bodyPr/>
        <a:lstStyle/>
        <a:p>
          <a:endParaRPr lang="en-US"/>
        </a:p>
      </dgm:t>
    </dgm:pt>
    <dgm:pt modelId="{7D83787B-1DD3-49F3-B4BC-FF6FC5D20E62}">
      <dgm:prSet/>
      <dgm:spPr/>
      <dgm:t>
        <a:bodyPr/>
        <a:lstStyle/>
        <a:p>
          <a:r>
            <a:rPr lang="it-IT"/>
            <a:t>SI DEVE RISPETTARE.                                                                                                           </a:t>
          </a:r>
          <a:endParaRPr lang="en-US"/>
        </a:p>
      </dgm:t>
    </dgm:pt>
    <dgm:pt modelId="{FAE79CF9-9BB6-463D-959F-CC8DBC674A1F}" type="parTrans" cxnId="{06A0594B-7E71-41AD-A3A3-374BB209BD03}">
      <dgm:prSet/>
      <dgm:spPr/>
      <dgm:t>
        <a:bodyPr/>
        <a:lstStyle/>
        <a:p>
          <a:endParaRPr lang="en-US"/>
        </a:p>
      </dgm:t>
    </dgm:pt>
    <dgm:pt modelId="{7CBCDD8B-31E2-486B-8070-246B93B423B2}" type="sibTrans" cxnId="{06A0594B-7E71-41AD-A3A3-374BB209BD03}">
      <dgm:prSet/>
      <dgm:spPr/>
      <dgm:t>
        <a:bodyPr/>
        <a:lstStyle/>
        <a:p>
          <a:endParaRPr lang="en-US"/>
        </a:p>
      </dgm:t>
    </dgm:pt>
    <dgm:pt modelId="{BA5D0754-A8C6-4536-8A87-7289AFFE2AE3}">
      <dgm:prSet/>
      <dgm:spPr/>
      <dgm:t>
        <a:bodyPr/>
        <a:lstStyle/>
        <a:p>
          <a:r>
            <a:rPr lang="it-IT"/>
            <a:t>BISOGNA AVERNE CURA,                                                                                                   </a:t>
          </a:r>
          <a:endParaRPr lang="en-US"/>
        </a:p>
      </dgm:t>
    </dgm:pt>
    <dgm:pt modelId="{34EECC38-6366-4F7E-A5D4-10A5BA30EFFE}" type="parTrans" cxnId="{6A8AD349-123D-4CD9-9AAA-C8FA298DCCCC}">
      <dgm:prSet/>
      <dgm:spPr/>
      <dgm:t>
        <a:bodyPr/>
        <a:lstStyle/>
        <a:p>
          <a:endParaRPr lang="en-US"/>
        </a:p>
      </dgm:t>
    </dgm:pt>
    <dgm:pt modelId="{C101BC55-E5DD-4036-8432-ABB210CB85AE}" type="sibTrans" cxnId="{6A8AD349-123D-4CD9-9AAA-C8FA298DCCCC}">
      <dgm:prSet/>
      <dgm:spPr/>
      <dgm:t>
        <a:bodyPr/>
        <a:lstStyle/>
        <a:p>
          <a:endParaRPr lang="en-US"/>
        </a:p>
      </dgm:t>
    </dgm:pt>
    <dgm:pt modelId="{AFBDAB0F-C724-4AB6-B98D-5BFC5365D2E0}">
      <dgm:prSet/>
      <dgm:spPr/>
      <dgm:t>
        <a:bodyPr/>
        <a:lstStyle/>
        <a:p>
          <a:r>
            <a:rPr lang="it-IT"/>
            <a:t>COSI DIVENTA PIÙ SICURA.                                                                                                      </a:t>
          </a:r>
          <a:endParaRPr lang="en-US"/>
        </a:p>
      </dgm:t>
    </dgm:pt>
    <dgm:pt modelId="{5393E6DC-4538-4D08-B424-F3C5AD7EAB6A}" type="parTrans" cxnId="{0812EFEF-70B8-432C-9BD3-78810102C58C}">
      <dgm:prSet/>
      <dgm:spPr/>
      <dgm:t>
        <a:bodyPr/>
        <a:lstStyle/>
        <a:p>
          <a:endParaRPr lang="en-US"/>
        </a:p>
      </dgm:t>
    </dgm:pt>
    <dgm:pt modelId="{A5C18343-B20E-4B19-9724-238F91DD65C5}" type="sibTrans" cxnId="{0812EFEF-70B8-432C-9BD3-78810102C58C}">
      <dgm:prSet/>
      <dgm:spPr/>
      <dgm:t>
        <a:bodyPr/>
        <a:lstStyle/>
        <a:p>
          <a:endParaRPr lang="en-US"/>
        </a:p>
      </dgm:t>
    </dgm:pt>
    <dgm:pt modelId="{7B624CF1-6456-4431-B712-08AABF7AF070}">
      <dgm:prSet/>
      <dgm:spPr/>
      <dgm:t>
        <a:bodyPr/>
        <a:lstStyle/>
        <a:p>
          <a:r>
            <a:rPr lang="it-IT"/>
            <a:t>NOI LA DOBBIAMO AMARE                                                                                                        </a:t>
          </a:r>
          <a:endParaRPr lang="en-US"/>
        </a:p>
      </dgm:t>
    </dgm:pt>
    <dgm:pt modelId="{8A9C3E02-AE1A-442D-8B3D-BDD75CD06854}" type="parTrans" cxnId="{27F5F1F5-74D7-44AE-A78F-E1199A89A63F}">
      <dgm:prSet/>
      <dgm:spPr/>
      <dgm:t>
        <a:bodyPr/>
        <a:lstStyle/>
        <a:p>
          <a:endParaRPr lang="en-US"/>
        </a:p>
      </dgm:t>
    </dgm:pt>
    <dgm:pt modelId="{008441A5-83BA-492D-9F77-06A2EF0530FF}" type="sibTrans" cxnId="{27F5F1F5-74D7-44AE-A78F-E1199A89A63F}">
      <dgm:prSet/>
      <dgm:spPr/>
      <dgm:t>
        <a:bodyPr/>
        <a:lstStyle/>
        <a:p>
          <a:endParaRPr lang="en-US"/>
        </a:p>
      </dgm:t>
    </dgm:pt>
    <dgm:pt modelId="{365D6F58-B20A-4211-8AA0-A861790C8EC3}">
      <dgm:prSet/>
      <dgm:spPr/>
      <dgm:t>
        <a:bodyPr/>
        <a:lstStyle/>
        <a:p>
          <a:r>
            <a:rPr lang="it-IT"/>
            <a:t>E COSI SI DEVE FARE.                                                                                                            </a:t>
          </a:r>
          <a:endParaRPr lang="en-US"/>
        </a:p>
      </dgm:t>
    </dgm:pt>
    <dgm:pt modelId="{7F019A7C-3839-46CB-8322-F284CF867427}" type="parTrans" cxnId="{1B899452-B636-4308-B214-F56C110194BA}">
      <dgm:prSet/>
      <dgm:spPr/>
      <dgm:t>
        <a:bodyPr/>
        <a:lstStyle/>
        <a:p>
          <a:endParaRPr lang="en-US"/>
        </a:p>
      </dgm:t>
    </dgm:pt>
    <dgm:pt modelId="{FEEDF4CC-FD4D-40F0-AD94-5C9E45F211A2}" type="sibTrans" cxnId="{1B899452-B636-4308-B214-F56C110194BA}">
      <dgm:prSet/>
      <dgm:spPr/>
      <dgm:t>
        <a:bodyPr/>
        <a:lstStyle/>
        <a:p>
          <a:endParaRPr lang="en-US"/>
        </a:p>
      </dgm:t>
    </dgm:pt>
    <dgm:pt modelId="{7D416FA0-31B2-4FD2-9C9A-EF3C31A84844}">
      <dgm:prSet/>
      <dgm:spPr/>
      <dgm:t>
        <a:bodyPr/>
        <a:lstStyle/>
        <a:p>
          <a:r>
            <a:rPr lang="it-IT"/>
            <a:t>DOBBIAMO RICICLARE,                                                                                                                                                                                                                      </a:t>
          </a:r>
          <a:endParaRPr lang="en-US"/>
        </a:p>
      </dgm:t>
    </dgm:pt>
    <dgm:pt modelId="{28ACC1C9-3BC1-472A-A823-041FF656A225}" type="parTrans" cxnId="{0D83A125-E13D-4A22-8E71-991884AAAEB4}">
      <dgm:prSet/>
      <dgm:spPr/>
      <dgm:t>
        <a:bodyPr/>
        <a:lstStyle/>
        <a:p>
          <a:endParaRPr lang="en-US"/>
        </a:p>
      </dgm:t>
    </dgm:pt>
    <dgm:pt modelId="{687628A3-A605-4196-B811-39756E8B5399}" type="sibTrans" cxnId="{0D83A125-E13D-4A22-8E71-991884AAAEB4}">
      <dgm:prSet/>
      <dgm:spPr/>
      <dgm:t>
        <a:bodyPr/>
        <a:lstStyle/>
        <a:p>
          <a:endParaRPr lang="en-US"/>
        </a:p>
      </dgm:t>
    </dgm:pt>
    <dgm:pt modelId="{1C723613-4A6C-448D-A574-34652B75D543}">
      <dgm:prSet/>
      <dgm:spPr/>
      <dgm:t>
        <a:bodyPr/>
        <a:lstStyle/>
        <a:p>
          <a:r>
            <a:rPr lang="it-IT"/>
            <a:t>NON DOBBIAMO INQUINARE                                                                                                  </a:t>
          </a:r>
          <a:endParaRPr lang="en-US"/>
        </a:p>
      </dgm:t>
    </dgm:pt>
    <dgm:pt modelId="{3C64B972-2558-47F8-8CA7-B80EFFD45F04}" type="parTrans" cxnId="{2B29E617-0655-40A9-95FB-76AF61972C34}">
      <dgm:prSet/>
      <dgm:spPr/>
      <dgm:t>
        <a:bodyPr/>
        <a:lstStyle/>
        <a:p>
          <a:endParaRPr lang="en-US"/>
        </a:p>
      </dgm:t>
    </dgm:pt>
    <dgm:pt modelId="{9C60674F-F042-4E3D-8152-78931E9CE69F}" type="sibTrans" cxnId="{2B29E617-0655-40A9-95FB-76AF61972C34}">
      <dgm:prSet/>
      <dgm:spPr/>
      <dgm:t>
        <a:bodyPr/>
        <a:lstStyle/>
        <a:p>
          <a:endParaRPr lang="en-US"/>
        </a:p>
      </dgm:t>
    </dgm:pt>
    <dgm:pt modelId="{DB1E7595-5711-4033-BD81-E9F34180BEDD}">
      <dgm:prSet/>
      <dgm:spPr/>
      <dgm:t>
        <a:bodyPr/>
        <a:lstStyle/>
        <a:p>
          <a:r>
            <a:rPr lang="it-IT"/>
            <a:t>LA TERRA È UN AMICA GENEROSA                                                                                                                       </a:t>
          </a:r>
          <a:endParaRPr lang="en-US"/>
        </a:p>
      </dgm:t>
    </dgm:pt>
    <dgm:pt modelId="{03BDA99D-F88D-4209-97DE-4DFC0AAE961E}" type="parTrans" cxnId="{D5F8D232-364D-4FFB-B3C9-668C0EACFD8E}">
      <dgm:prSet/>
      <dgm:spPr/>
      <dgm:t>
        <a:bodyPr/>
        <a:lstStyle/>
        <a:p>
          <a:endParaRPr lang="en-US"/>
        </a:p>
      </dgm:t>
    </dgm:pt>
    <dgm:pt modelId="{8212BB13-80B2-412F-A605-E753B935E966}" type="sibTrans" cxnId="{D5F8D232-364D-4FFB-B3C9-668C0EACFD8E}">
      <dgm:prSet/>
      <dgm:spPr/>
      <dgm:t>
        <a:bodyPr/>
        <a:lstStyle/>
        <a:p>
          <a:endParaRPr lang="en-US"/>
        </a:p>
      </dgm:t>
    </dgm:pt>
    <dgm:pt modelId="{F969D524-1A10-4376-B530-BC477CFD8A87}">
      <dgm:prSet/>
      <dgm:spPr/>
      <dgm:t>
        <a:bodyPr/>
        <a:lstStyle/>
        <a:p>
          <a:r>
            <a:rPr lang="it-IT"/>
            <a:t>ED È UNA MADRE MOLTO AFFETTUOSA.                                                                                  </a:t>
          </a:r>
          <a:endParaRPr lang="en-US"/>
        </a:p>
      </dgm:t>
    </dgm:pt>
    <dgm:pt modelId="{6D290C52-6646-4FD6-9F7B-BF3B378AB065}" type="parTrans" cxnId="{A265810C-3239-4D44-A7FF-DC463C68B0B8}">
      <dgm:prSet/>
      <dgm:spPr/>
      <dgm:t>
        <a:bodyPr/>
        <a:lstStyle/>
        <a:p>
          <a:endParaRPr lang="en-US"/>
        </a:p>
      </dgm:t>
    </dgm:pt>
    <dgm:pt modelId="{5BCCC1DC-7ACB-40C3-A22F-076F2EB80D45}" type="sibTrans" cxnId="{A265810C-3239-4D44-A7FF-DC463C68B0B8}">
      <dgm:prSet/>
      <dgm:spPr/>
      <dgm:t>
        <a:bodyPr/>
        <a:lstStyle/>
        <a:p>
          <a:endParaRPr lang="en-US"/>
        </a:p>
      </dgm:t>
    </dgm:pt>
    <dgm:pt modelId="{A96368B6-A0C9-4D89-B6B4-F818D0A8D2E6}">
      <dgm:prSet/>
      <dgm:spPr/>
      <dgm:t>
        <a:bodyPr/>
        <a:lstStyle/>
        <a:p>
          <a:r>
            <a:rPr lang="it-IT"/>
            <a:t>LA TERRA È UN BENE PREZIOSO                                                                                            </a:t>
          </a:r>
          <a:endParaRPr lang="en-US"/>
        </a:p>
      </dgm:t>
    </dgm:pt>
    <dgm:pt modelId="{9C68B42F-0E3C-4C73-AE8B-FF8885B0EAE6}" type="parTrans" cxnId="{E5264B01-B262-47B3-AEC3-F026251E6623}">
      <dgm:prSet/>
      <dgm:spPr/>
      <dgm:t>
        <a:bodyPr/>
        <a:lstStyle/>
        <a:p>
          <a:endParaRPr lang="en-US"/>
        </a:p>
      </dgm:t>
    </dgm:pt>
    <dgm:pt modelId="{0C523EF6-1B9C-4F76-9D1C-326F09BFBDF0}" type="sibTrans" cxnId="{E5264B01-B262-47B3-AEC3-F026251E6623}">
      <dgm:prSet/>
      <dgm:spPr/>
      <dgm:t>
        <a:bodyPr/>
        <a:lstStyle/>
        <a:p>
          <a:endParaRPr lang="en-US"/>
        </a:p>
      </dgm:t>
    </dgm:pt>
    <dgm:pt modelId="{844BA527-CCF4-43C7-86A0-AB56D8B1C556}">
      <dgm:prSet/>
      <dgm:spPr/>
      <dgm:t>
        <a:bodyPr/>
        <a:lstStyle/>
        <a:p>
          <a:r>
            <a:rPr lang="it-IT"/>
            <a:t>È UN LUOGO MAGICO E FAVOLOSO.                                                                                                                                                                                       </a:t>
          </a:r>
          <a:endParaRPr lang="en-US"/>
        </a:p>
      </dgm:t>
    </dgm:pt>
    <dgm:pt modelId="{96A69A99-08D7-423E-818A-1BC29D410B0D}" type="parTrans" cxnId="{C33F659C-4949-48E3-9014-C7B4CDDC9777}">
      <dgm:prSet/>
      <dgm:spPr/>
      <dgm:t>
        <a:bodyPr/>
        <a:lstStyle/>
        <a:p>
          <a:endParaRPr lang="en-US"/>
        </a:p>
      </dgm:t>
    </dgm:pt>
    <dgm:pt modelId="{64C9FB1C-A077-441A-8C0E-C4AED46B0688}" type="sibTrans" cxnId="{C33F659C-4949-48E3-9014-C7B4CDDC9777}">
      <dgm:prSet/>
      <dgm:spPr/>
      <dgm:t>
        <a:bodyPr/>
        <a:lstStyle/>
        <a:p>
          <a:endParaRPr lang="en-US"/>
        </a:p>
      </dgm:t>
    </dgm:pt>
    <dgm:pt modelId="{156F7314-0DD9-4EF7-85BA-0EF4B4587EA8}">
      <dgm:prSet/>
      <dgm:spPr/>
      <dgm:t>
        <a:bodyPr/>
        <a:lstStyle/>
        <a:p>
          <a:r>
            <a:rPr lang="it-IT"/>
            <a:t>SE LA TERRA VUOI SALVARE,                                                                                            </a:t>
          </a:r>
          <a:endParaRPr lang="en-US"/>
        </a:p>
      </dgm:t>
    </dgm:pt>
    <dgm:pt modelId="{B1DF5153-C390-49A6-96B8-C0AEAF9ABDF8}" type="parTrans" cxnId="{91BD0872-2B8B-42A6-9E85-4FF012303120}">
      <dgm:prSet/>
      <dgm:spPr/>
      <dgm:t>
        <a:bodyPr/>
        <a:lstStyle/>
        <a:p>
          <a:endParaRPr lang="en-US"/>
        </a:p>
      </dgm:t>
    </dgm:pt>
    <dgm:pt modelId="{C0D30979-966D-480C-B2AE-493684AE26EC}" type="sibTrans" cxnId="{91BD0872-2B8B-42A6-9E85-4FF012303120}">
      <dgm:prSet/>
      <dgm:spPr/>
      <dgm:t>
        <a:bodyPr/>
        <a:lstStyle/>
        <a:p>
          <a:endParaRPr lang="en-US"/>
        </a:p>
      </dgm:t>
    </dgm:pt>
    <dgm:pt modelId="{12C06EFD-09D6-4384-B777-E54D923C7D60}">
      <dgm:prSet/>
      <dgm:spPr/>
      <dgm:t>
        <a:bodyPr/>
        <a:lstStyle/>
        <a:p>
          <a:r>
            <a:rPr lang="it-IT"/>
            <a:t>OGNI GIORNO TI DEVI IMPEGNARE.                                                                                           </a:t>
          </a:r>
          <a:endParaRPr lang="en-US"/>
        </a:p>
      </dgm:t>
    </dgm:pt>
    <dgm:pt modelId="{F8DBB4FB-6682-4022-AFBE-8CB35A008A27}" type="parTrans" cxnId="{55B034EA-D0D9-4D6A-B74F-5103F84552D1}">
      <dgm:prSet/>
      <dgm:spPr/>
      <dgm:t>
        <a:bodyPr/>
        <a:lstStyle/>
        <a:p>
          <a:endParaRPr lang="en-US"/>
        </a:p>
      </dgm:t>
    </dgm:pt>
    <dgm:pt modelId="{87E31F7B-8577-4C8B-8703-35ED6F1E7915}" type="sibTrans" cxnId="{55B034EA-D0D9-4D6A-B74F-5103F84552D1}">
      <dgm:prSet/>
      <dgm:spPr/>
      <dgm:t>
        <a:bodyPr/>
        <a:lstStyle/>
        <a:p>
          <a:endParaRPr lang="en-US"/>
        </a:p>
      </dgm:t>
    </dgm:pt>
    <dgm:pt modelId="{AD23D833-7988-4DA8-9731-E150082E44DC}">
      <dgm:prSet/>
      <dgm:spPr/>
      <dgm:t>
        <a:bodyPr/>
        <a:lstStyle/>
        <a:p>
          <a:r>
            <a:rPr lang="it-IT"/>
            <a:t>RISPETTA SEMPRE LA NATURA                                                                                                      </a:t>
          </a:r>
          <a:endParaRPr lang="en-US"/>
        </a:p>
      </dgm:t>
    </dgm:pt>
    <dgm:pt modelId="{595D8E5C-8DDF-472D-AB14-E038390C8CCD}" type="parTrans" cxnId="{6E956BC4-7788-41BF-B755-B1BBC4036A13}">
      <dgm:prSet/>
      <dgm:spPr/>
      <dgm:t>
        <a:bodyPr/>
        <a:lstStyle/>
        <a:p>
          <a:endParaRPr lang="en-US"/>
        </a:p>
      </dgm:t>
    </dgm:pt>
    <dgm:pt modelId="{0EFC0191-44EA-4E45-A04E-97C0AF05FEB8}" type="sibTrans" cxnId="{6E956BC4-7788-41BF-B755-B1BBC4036A13}">
      <dgm:prSet/>
      <dgm:spPr/>
      <dgm:t>
        <a:bodyPr/>
        <a:lstStyle/>
        <a:p>
          <a:endParaRPr lang="en-US"/>
        </a:p>
      </dgm:t>
    </dgm:pt>
    <dgm:pt modelId="{60FE2802-8FB9-4AB0-90B8-DEE61DF55208}">
      <dgm:prSet/>
      <dgm:spPr/>
      <dgm:t>
        <a:bodyPr/>
        <a:lstStyle/>
        <a:p>
          <a:r>
            <a:rPr lang="it-IT"/>
            <a:t>DEVI AVERNE SEMPRE MOLTA CURA.                                                                               </a:t>
          </a:r>
          <a:endParaRPr lang="en-US"/>
        </a:p>
      </dgm:t>
    </dgm:pt>
    <dgm:pt modelId="{02CD162B-CAF7-4EA8-A93E-2DA5FE70A739}" type="parTrans" cxnId="{6CB0E032-CCDF-4BD5-90F6-4B15A2FA6EBD}">
      <dgm:prSet/>
      <dgm:spPr/>
      <dgm:t>
        <a:bodyPr/>
        <a:lstStyle/>
        <a:p>
          <a:endParaRPr lang="en-US"/>
        </a:p>
      </dgm:t>
    </dgm:pt>
    <dgm:pt modelId="{AAD802BF-547E-447C-AA1C-BFDCEAA0899D}" type="sibTrans" cxnId="{6CB0E032-CCDF-4BD5-90F6-4B15A2FA6EBD}">
      <dgm:prSet/>
      <dgm:spPr/>
      <dgm:t>
        <a:bodyPr/>
        <a:lstStyle/>
        <a:p>
          <a:endParaRPr lang="en-US"/>
        </a:p>
      </dgm:t>
    </dgm:pt>
    <dgm:pt modelId="{0CC98B31-269B-0647-8719-8BD0DD2889C0}" type="pres">
      <dgm:prSet presAssocID="{A54F34EC-4CFF-4922-9D47-E47232E41D5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4E20529-7372-694E-BFD4-5D56C9757172}" type="pres">
      <dgm:prSet presAssocID="{15D14C09-F149-43C4-B236-3D547B33FF0D}" presName="thickLine" presStyleLbl="alignNode1" presStyleIdx="0" presStyleCnt="16"/>
      <dgm:spPr/>
    </dgm:pt>
    <dgm:pt modelId="{6174E69E-3E64-2643-BD4F-C88CABBAFA5E}" type="pres">
      <dgm:prSet presAssocID="{15D14C09-F149-43C4-B236-3D547B33FF0D}" presName="horz1" presStyleCnt="0"/>
      <dgm:spPr/>
    </dgm:pt>
    <dgm:pt modelId="{B859D267-1D61-6546-B658-A625431A7D3C}" type="pres">
      <dgm:prSet presAssocID="{15D14C09-F149-43C4-B236-3D547B33FF0D}" presName="tx1" presStyleLbl="revTx" presStyleIdx="0" presStyleCnt="16"/>
      <dgm:spPr/>
      <dgm:t>
        <a:bodyPr/>
        <a:lstStyle/>
        <a:p>
          <a:endParaRPr lang="en-US"/>
        </a:p>
      </dgm:t>
    </dgm:pt>
    <dgm:pt modelId="{9297DE0E-135E-4542-9359-4155C27BA979}" type="pres">
      <dgm:prSet presAssocID="{15D14C09-F149-43C4-B236-3D547B33FF0D}" presName="vert1" presStyleCnt="0"/>
      <dgm:spPr/>
    </dgm:pt>
    <dgm:pt modelId="{C58A771E-BB8A-1048-8272-210396BB46D1}" type="pres">
      <dgm:prSet presAssocID="{7D83787B-1DD3-49F3-B4BC-FF6FC5D20E62}" presName="thickLine" presStyleLbl="alignNode1" presStyleIdx="1" presStyleCnt="16"/>
      <dgm:spPr/>
    </dgm:pt>
    <dgm:pt modelId="{09CE46FF-A637-F24D-94EB-34589205B00E}" type="pres">
      <dgm:prSet presAssocID="{7D83787B-1DD3-49F3-B4BC-FF6FC5D20E62}" presName="horz1" presStyleCnt="0"/>
      <dgm:spPr/>
    </dgm:pt>
    <dgm:pt modelId="{F3DC3AAC-6823-A04B-A868-63B194F34371}" type="pres">
      <dgm:prSet presAssocID="{7D83787B-1DD3-49F3-B4BC-FF6FC5D20E62}" presName="tx1" presStyleLbl="revTx" presStyleIdx="1" presStyleCnt="16"/>
      <dgm:spPr/>
      <dgm:t>
        <a:bodyPr/>
        <a:lstStyle/>
        <a:p>
          <a:endParaRPr lang="en-US"/>
        </a:p>
      </dgm:t>
    </dgm:pt>
    <dgm:pt modelId="{D0DF5C21-9F2A-5E43-9A23-2AF2D3EFE5A5}" type="pres">
      <dgm:prSet presAssocID="{7D83787B-1DD3-49F3-B4BC-FF6FC5D20E62}" presName="vert1" presStyleCnt="0"/>
      <dgm:spPr/>
    </dgm:pt>
    <dgm:pt modelId="{4D949CDE-13C5-FE40-A4E6-C579B2C9F2E6}" type="pres">
      <dgm:prSet presAssocID="{BA5D0754-A8C6-4536-8A87-7289AFFE2AE3}" presName="thickLine" presStyleLbl="alignNode1" presStyleIdx="2" presStyleCnt="16"/>
      <dgm:spPr/>
    </dgm:pt>
    <dgm:pt modelId="{4DDCD846-028F-7A43-B3B6-75DDA4816905}" type="pres">
      <dgm:prSet presAssocID="{BA5D0754-A8C6-4536-8A87-7289AFFE2AE3}" presName="horz1" presStyleCnt="0"/>
      <dgm:spPr/>
    </dgm:pt>
    <dgm:pt modelId="{DD5383F9-4770-8447-9B6B-3492E524548E}" type="pres">
      <dgm:prSet presAssocID="{BA5D0754-A8C6-4536-8A87-7289AFFE2AE3}" presName="tx1" presStyleLbl="revTx" presStyleIdx="2" presStyleCnt="16"/>
      <dgm:spPr/>
      <dgm:t>
        <a:bodyPr/>
        <a:lstStyle/>
        <a:p>
          <a:endParaRPr lang="en-US"/>
        </a:p>
      </dgm:t>
    </dgm:pt>
    <dgm:pt modelId="{E37E8068-748E-2E4B-9F09-43EC3F9A3C17}" type="pres">
      <dgm:prSet presAssocID="{BA5D0754-A8C6-4536-8A87-7289AFFE2AE3}" presName="vert1" presStyleCnt="0"/>
      <dgm:spPr/>
    </dgm:pt>
    <dgm:pt modelId="{D9E2BF09-7B91-4742-9345-12E832EC09FA}" type="pres">
      <dgm:prSet presAssocID="{AFBDAB0F-C724-4AB6-B98D-5BFC5365D2E0}" presName="thickLine" presStyleLbl="alignNode1" presStyleIdx="3" presStyleCnt="16"/>
      <dgm:spPr/>
    </dgm:pt>
    <dgm:pt modelId="{2D6638A0-7A91-1E4F-A1CD-80EB1654BA76}" type="pres">
      <dgm:prSet presAssocID="{AFBDAB0F-C724-4AB6-B98D-5BFC5365D2E0}" presName="horz1" presStyleCnt="0"/>
      <dgm:spPr/>
    </dgm:pt>
    <dgm:pt modelId="{B04163ED-9436-F74D-AC6E-C1AF5FD3247C}" type="pres">
      <dgm:prSet presAssocID="{AFBDAB0F-C724-4AB6-B98D-5BFC5365D2E0}" presName="tx1" presStyleLbl="revTx" presStyleIdx="3" presStyleCnt="16"/>
      <dgm:spPr/>
      <dgm:t>
        <a:bodyPr/>
        <a:lstStyle/>
        <a:p>
          <a:endParaRPr lang="en-US"/>
        </a:p>
      </dgm:t>
    </dgm:pt>
    <dgm:pt modelId="{D9D105AF-38B2-CA4A-A5E6-E49F468643E9}" type="pres">
      <dgm:prSet presAssocID="{AFBDAB0F-C724-4AB6-B98D-5BFC5365D2E0}" presName="vert1" presStyleCnt="0"/>
      <dgm:spPr/>
    </dgm:pt>
    <dgm:pt modelId="{8159A695-55D6-8D44-9C72-CD87CA77A4C0}" type="pres">
      <dgm:prSet presAssocID="{7B624CF1-6456-4431-B712-08AABF7AF070}" presName="thickLine" presStyleLbl="alignNode1" presStyleIdx="4" presStyleCnt="16"/>
      <dgm:spPr/>
    </dgm:pt>
    <dgm:pt modelId="{85BCC642-2286-2145-8186-4E0D48657717}" type="pres">
      <dgm:prSet presAssocID="{7B624CF1-6456-4431-B712-08AABF7AF070}" presName="horz1" presStyleCnt="0"/>
      <dgm:spPr/>
    </dgm:pt>
    <dgm:pt modelId="{8033B503-D90E-1341-986B-095C85511725}" type="pres">
      <dgm:prSet presAssocID="{7B624CF1-6456-4431-B712-08AABF7AF070}" presName="tx1" presStyleLbl="revTx" presStyleIdx="4" presStyleCnt="16"/>
      <dgm:spPr/>
      <dgm:t>
        <a:bodyPr/>
        <a:lstStyle/>
        <a:p>
          <a:endParaRPr lang="en-US"/>
        </a:p>
      </dgm:t>
    </dgm:pt>
    <dgm:pt modelId="{2085FAC7-AD7B-C74D-98E5-D2286D44F372}" type="pres">
      <dgm:prSet presAssocID="{7B624CF1-6456-4431-B712-08AABF7AF070}" presName="vert1" presStyleCnt="0"/>
      <dgm:spPr/>
    </dgm:pt>
    <dgm:pt modelId="{4B34723F-A823-C740-BE24-39580AA2A2C8}" type="pres">
      <dgm:prSet presAssocID="{365D6F58-B20A-4211-8AA0-A861790C8EC3}" presName="thickLine" presStyleLbl="alignNode1" presStyleIdx="5" presStyleCnt="16"/>
      <dgm:spPr/>
    </dgm:pt>
    <dgm:pt modelId="{F5551931-245A-6B47-AC87-D4635997E375}" type="pres">
      <dgm:prSet presAssocID="{365D6F58-B20A-4211-8AA0-A861790C8EC3}" presName="horz1" presStyleCnt="0"/>
      <dgm:spPr/>
    </dgm:pt>
    <dgm:pt modelId="{0CF2292F-4E9A-0644-8DFC-2553EBA8F9B8}" type="pres">
      <dgm:prSet presAssocID="{365D6F58-B20A-4211-8AA0-A861790C8EC3}" presName="tx1" presStyleLbl="revTx" presStyleIdx="5" presStyleCnt="16"/>
      <dgm:spPr/>
      <dgm:t>
        <a:bodyPr/>
        <a:lstStyle/>
        <a:p>
          <a:endParaRPr lang="en-US"/>
        </a:p>
      </dgm:t>
    </dgm:pt>
    <dgm:pt modelId="{A3FFD015-9D89-F542-B95B-9E2336B17839}" type="pres">
      <dgm:prSet presAssocID="{365D6F58-B20A-4211-8AA0-A861790C8EC3}" presName="vert1" presStyleCnt="0"/>
      <dgm:spPr/>
    </dgm:pt>
    <dgm:pt modelId="{321D6D26-24DB-3E4F-AB78-20B0B682AEC9}" type="pres">
      <dgm:prSet presAssocID="{7D416FA0-31B2-4FD2-9C9A-EF3C31A84844}" presName="thickLine" presStyleLbl="alignNode1" presStyleIdx="6" presStyleCnt="16"/>
      <dgm:spPr/>
    </dgm:pt>
    <dgm:pt modelId="{0FBD6575-8E85-2944-9D9B-020EDFA36544}" type="pres">
      <dgm:prSet presAssocID="{7D416FA0-31B2-4FD2-9C9A-EF3C31A84844}" presName="horz1" presStyleCnt="0"/>
      <dgm:spPr/>
    </dgm:pt>
    <dgm:pt modelId="{D35CEA06-4970-1B4D-AF01-E70CD4F58E27}" type="pres">
      <dgm:prSet presAssocID="{7D416FA0-31B2-4FD2-9C9A-EF3C31A84844}" presName="tx1" presStyleLbl="revTx" presStyleIdx="6" presStyleCnt="16"/>
      <dgm:spPr/>
      <dgm:t>
        <a:bodyPr/>
        <a:lstStyle/>
        <a:p>
          <a:endParaRPr lang="en-US"/>
        </a:p>
      </dgm:t>
    </dgm:pt>
    <dgm:pt modelId="{27C41454-7488-5F45-96F8-93AD8A22B455}" type="pres">
      <dgm:prSet presAssocID="{7D416FA0-31B2-4FD2-9C9A-EF3C31A84844}" presName="vert1" presStyleCnt="0"/>
      <dgm:spPr/>
    </dgm:pt>
    <dgm:pt modelId="{2B1DDFAD-0822-0F47-B938-DB13D1952086}" type="pres">
      <dgm:prSet presAssocID="{1C723613-4A6C-448D-A574-34652B75D543}" presName="thickLine" presStyleLbl="alignNode1" presStyleIdx="7" presStyleCnt="16"/>
      <dgm:spPr/>
    </dgm:pt>
    <dgm:pt modelId="{6292B5A5-87E2-7344-8F80-A4E3536DE702}" type="pres">
      <dgm:prSet presAssocID="{1C723613-4A6C-448D-A574-34652B75D543}" presName="horz1" presStyleCnt="0"/>
      <dgm:spPr/>
    </dgm:pt>
    <dgm:pt modelId="{28A425FB-2185-524F-8325-8090C1EB115A}" type="pres">
      <dgm:prSet presAssocID="{1C723613-4A6C-448D-A574-34652B75D543}" presName="tx1" presStyleLbl="revTx" presStyleIdx="7" presStyleCnt="16"/>
      <dgm:spPr/>
      <dgm:t>
        <a:bodyPr/>
        <a:lstStyle/>
        <a:p>
          <a:endParaRPr lang="en-US"/>
        </a:p>
      </dgm:t>
    </dgm:pt>
    <dgm:pt modelId="{7F150CB4-E1E2-9A45-8173-16F81AEFE3B6}" type="pres">
      <dgm:prSet presAssocID="{1C723613-4A6C-448D-A574-34652B75D543}" presName="vert1" presStyleCnt="0"/>
      <dgm:spPr/>
    </dgm:pt>
    <dgm:pt modelId="{E4C59729-A8EA-9E4D-BAF1-6E9D3469DBE5}" type="pres">
      <dgm:prSet presAssocID="{DB1E7595-5711-4033-BD81-E9F34180BEDD}" presName="thickLine" presStyleLbl="alignNode1" presStyleIdx="8" presStyleCnt="16"/>
      <dgm:spPr/>
    </dgm:pt>
    <dgm:pt modelId="{6B068DD4-739E-FF49-9A6E-DC8467C1F0EA}" type="pres">
      <dgm:prSet presAssocID="{DB1E7595-5711-4033-BD81-E9F34180BEDD}" presName="horz1" presStyleCnt="0"/>
      <dgm:spPr/>
    </dgm:pt>
    <dgm:pt modelId="{89878692-32D1-384D-8E0E-ACBEA4296E3F}" type="pres">
      <dgm:prSet presAssocID="{DB1E7595-5711-4033-BD81-E9F34180BEDD}" presName="tx1" presStyleLbl="revTx" presStyleIdx="8" presStyleCnt="16"/>
      <dgm:spPr/>
      <dgm:t>
        <a:bodyPr/>
        <a:lstStyle/>
        <a:p>
          <a:endParaRPr lang="en-US"/>
        </a:p>
      </dgm:t>
    </dgm:pt>
    <dgm:pt modelId="{79432807-2EFD-C748-B0BD-2F893C538B51}" type="pres">
      <dgm:prSet presAssocID="{DB1E7595-5711-4033-BD81-E9F34180BEDD}" presName="vert1" presStyleCnt="0"/>
      <dgm:spPr/>
    </dgm:pt>
    <dgm:pt modelId="{9A1D2469-9F07-0A43-82E1-E395E0C0DA81}" type="pres">
      <dgm:prSet presAssocID="{F969D524-1A10-4376-B530-BC477CFD8A87}" presName="thickLine" presStyleLbl="alignNode1" presStyleIdx="9" presStyleCnt="16"/>
      <dgm:spPr/>
    </dgm:pt>
    <dgm:pt modelId="{1302A826-3ABB-7C4D-B88A-2D1D2A3BA1CC}" type="pres">
      <dgm:prSet presAssocID="{F969D524-1A10-4376-B530-BC477CFD8A87}" presName="horz1" presStyleCnt="0"/>
      <dgm:spPr/>
    </dgm:pt>
    <dgm:pt modelId="{4D2FC6A5-D538-DB48-AC3E-18F023DB1BAA}" type="pres">
      <dgm:prSet presAssocID="{F969D524-1A10-4376-B530-BC477CFD8A87}" presName="tx1" presStyleLbl="revTx" presStyleIdx="9" presStyleCnt="16"/>
      <dgm:spPr/>
      <dgm:t>
        <a:bodyPr/>
        <a:lstStyle/>
        <a:p>
          <a:endParaRPr lang="en-US"/>
        </a:p>
      </dgm:t>
    </dgm:pt>
    <dgm:pt modelId="{291EFADB-F87E-B543-A6B7-6370BF9D9A30}" type="pres">
      <dgm:prSet presAssocID="{F969D524-1A10-4376-B530-BC477CFD8A87}" presName="vert1" presStyleCnt="0"/>
      <dgm:spPr/>
    </dgm:pt>
    <dgm:pt modelId="{579CB5CE-FEC7-EE48-811D-DF6405689E08}" type="pres">
      <dgm:prSet presAssocID="{A96368B6-A0C9-4D89-B6B4-F818D0A8D2E6}" presName="thickLine" presStyleLbl="alignNode1" presStyleIdx="10" presStyleCnt="16"/>
      <dgm:spPr/>
    </dgm:pt>
    <dgm:pt modelId="{99F6EB3B-8A08-A241-9CB1-15B614EEABEE}" type="pres">
      <dgm:prSet presAssocID="{A96368B6-A0C9-4D89-B6B4-F818D0A8D2E6}" presName="horz1" presStyleCnt="0"/>
      <dgm:spPr/>
    </dgm:pt>
    <dgm:pt modelId="{B24F7F22-DF4F-A849-A89C-D85F88EF3392}" type="pres">
      <dgm:prSet presAssocID="{A96368B6-A0C9-4D89-B6B4-F818D0A8D2E6}" presName="tx1" presStyleLbl="revTx" presStyleIdx="10" presStyleCnt="16"/>
      <dgm:spPr/>
      <dgm:t>
        <a:bodyPr/>
        <a:lstStyle/>
        <a:p>
          <a:endParaRPr lang="en-US"/>
        </a:p>
      </dgm:t>
    </dgm:pt>
    <dgm:pt modelId="{6E819A42-61BB-644C-9FB8-EDE9E7227392}" type="pres">
      <dgm:prSet presAssocID="{A96368B6-A0C9-4D89-B6B4-F818D0A8D2E6}" presName="vert1" presStyleCnt="0"/>
      <dgm:spPr/>
    </dgm:pt>
    <dgm:pt modelId="{94707F5E-C5FA-5943-8011-8930D7932030}" type="pres">
      <dgm:prSet presAssocID="{844BA527-CCF4-43C7-86A0-AB56D8B1C556}" presName="thickLine" presStyleLbl="alignNode1" presStyleIdx="11" presStyleCnt="16"/>
      <dgm:spPr/>
    </dgm:pt>
    <dgm:pt modelId="{609AB709-A8EE-7544-869C-C4BAC08B6B78}" type="pres">
      <dgm:prSet presAssocID="{844BA527-CCF4-43C7-86A0-AB56D8B1C556}" presName="horz1" presStyleCnt="0"/>
      <dgm:spPr/>
    </dgm:pt>
    <dgm:pt modelId="{44BCA498-7361-7F44-8140-9FD8AA45DF84}" type="pres">
      <dgm:prSet presAssocID="{844BA527-CCF4-43C7-86A0-AB56D8B1C556}" presName="tx1" presStyleLbl="revTx" presStyleIdx="11" presStyleCnt="16"/>
      <dgm:spPr/>
      <dgm:t>
        <a:bodyPr/>
        <a:lstStyle/>
        <a:p>
          <a:endParaRPr lang="en-US"/>
        </a:p>
      </dgm:t>
    </dgm:pt>
    <dgm:pt modelId="{39C4B3E8-AE82-CD4B-A53F-F1601345813D}" type="pres">
      <dgm:prSet presAssocID="{844BA527-CCF4-43C7-86A0-AB56D8B1C556}" presName="vert1" presStyleCnt="0"/>
      <dgm:spPr/>
    </dgm:pt>
    <dgm:pt modelId="{548B20EA-561C-974A-8007-FA25552C59A9}" type="pres">
      <dgm:prSet presAssocID="{156F7314-0DD9-4EF7-85BA-0EF4B4587EA8}" presName="thickLine" presStyleLbl="alignNode1" presStyleIdx="12" presStyleCnt="16"/>
      <dgm:spPr/>
    </dgm:pt>
    <dgm:pt modelId="{B8A38F7B-86DF-8E40-8A46-47AACD4F617B}" type="pres">
      <dgm:prSet presAssocID="{156F7314-0DD9-4EF7-85BA-0EF4B4587EA8}" presName="horz1" presStyleCnt="0"/>
      <dgm:spPr/>
    </dgm:pt>
    <dgm:pt modelId="{584AD6DC-0561-3E4B-B123-6BE8105E2DAD}" type="pres">
      <dgm:prSet presAssocID="{156F7314-0DD9-4EF7-85BA-0EF4B4587EA8}" presName="tx1" presStyleLbl="revTx" presStyleIdx="12" presStyleCnt="16"/>
      <dgm:spPr/>
      <dgm:t>
        <a:bodyPr/>
        <a:lstStyle/>
        <a:p>
          <a:endParaRPr lang="en-US"/>
        </a:p>
      </dgm:t>
    </dgm:pt>
    <dgm:pt modelId="{95E31C93-5D09-7C45-A52A-699E22641296}" type="pres">
      <dgm:prSet presAssocID="{156F7314-0DD9-4EF7-85BA-0EF4B4587EA8}" presName="vert1" presStyleCnt="0"/>
      <dgm:spPr/>
    </dgm:pt>
    <dgm:pt modelId="{95CAA7F8-1F88-564D-8027-8387943BE21F}" type="pres">
      <dgm:prSet presAssocID="{12C06EFD-09D6-4384-B777-E54D923C7D60}" presName="thickLine" presStyleLbl="alignNode1" presStyleIdx="13" presStyleCnt="16"/>
      <dgm:spPr/>
    </dgm:pt>
    <dgm:pt modelId="{D07DCF9D-08F3-E644-90C5-92D2742C851C}" type="pres">
      <dgm:prSet presAssocID="{12C06EFD-09D6-4384-B777-E54D923C7D60}" presName="horz1" presStyleCnt="0"/>
      <dgm:spPr/>
    </dgm:pt>
    <dgm:pt modelId="{A1674DB6-BCB3-F043-B8FD-697F6D75FC3B}" type="pres">
      <dgm:prSet presAssocID="{12C06EFD-09D6-4384-B777-E54D923C7D60}" presName="tx1" presStyleLbl="revTx" presStyleIdx="13" presStyleCnt="16"/>
      <dgm:spPr/>
      <dgm:t>
        <a:bodyPr/>
        <a:lstStyle/>
        <a:p>
          <a:endParaRPr lang="en-US"/>
        </a:p>
      </dgm:t>
    </dgm:pt>
    <dgm:pt modelId="{0991C3C5-6BAC-6F40-B72E-FCBB712F014C}" type="pres">
      <dgm:prSet presAssocID="{12C06EFD-09D6-4384-B777-E54D923C7D60}" presName="vert1" presStyleCnt="0"/>
      <dgm:spPr/>
    </dgm:pt>
    <dgm:pt modelId="{F940131E-5815-1C43-87EC-336A68CA9FD9}" type="pres">
      <dgm:prSet presAssocID="{AD23D833-7988-4DA8-9731-E150082E44DC}" presName="thickLine" presStyleLbl="alignNode1" presStyleIdx="14" presStyleCnt="16"/>
      <dgm:spPr/>
    </dgm:pt>
    <dgm:pt modelId="{F7CB7340-C809-9F42-8EE8-66DD01526A51}" type="pres">
      <dgm:prSet presAssocID="{AD23D833-7988-4DA8-9731-E150082E44DC}" presName="horz1" presStyleCnt="0"/>
      <dgm:spPr/>
    </dgm:pt>
    <dgm:pt modelId="{0EF7804B-354E-AF41-8B6E-CB86EBC934D0}" type="pres">
      <dgm:prSet presAssocID="{AD23D833-7988-4DA8-9731-E150082E44DC}" presName="tx1" presStyleLbl="revTx" presStyleIdx="14" presStyleCnt="16"/>
      <dgm:spPr/>
      <dgm:t>
        <a:bodyPr/>
        <a:lstStyle/>
        <a:p>
          <a:endParaRPr lang="en-US"/>
        </a:p>
      </dgm:t>
    </dgm:pt>
    <dgm:pt modelId="{7E50A55D-B0D2-034C-B060-2BC26CB26343}" type="pres">
      <dgm:prSet presAssocID="{AD23D833-7988-4DA8-9731-E150082E44DC}" presName="vert1" presStyleCnt="0"/>
      <dgm:spPr/>
    </dgm:pt>
    <dgm:pt modelId="{FF54E58D-9B27-AF46-8B10-39FE1689883E}" type="pres">
      <dgm:prSet presAssocID="{60FE2802-8FB9-4AB0-90B8-DEE61DF55208}" presName="thickLine" presStyleLbl="alignNode1" presStyleIdx="15" presStyleCnt="16"/>
      <dgm:spPr/>
    </dgm:pt>
    <dgm:pt modelId="{750EF143-9204-1745-A550-0BA690BBCEB7}" type="pres">
      <dgm:prSet presAssocID="{60FE2802-8FB9-4AB0-90B8-DEE61DF55208}" presName="horz1" presStyleCnt="0"/>
      <dgm:spPr/>
    </dgm:pt>
    <dgm:pt modelId="{59852596-4A53-8843-8F9E-111C3829752D}" type="pres">
      <dgm:prSet presAssocID="{60FE2802-8FB9-4AB0-90B8-DEE61DF55208}" presName="tx1" presStyleLbl="revTx" presStyleIdx="15" presStyleCnt="16"/>
      <dgm:spPr/>
      <dgm:t>
        <a:bodyPr/>
        <a:lstStyle/>
        <a:p>
          <a:endParaRPr lang="en-US"/>
        </a:p>
      </dgm:t>
    </dgm:pt>
    <dgm:pt modelId="{80441397-8F97-EC47-9938-C659B8899BD5}" type="pres">
      <dgm:prSet presAssocID="{60FE2802-8FB9-4AB0-90B8-DEE61DF55208}" presName="vert1" presStyleCnt="0"/>
      <dgm:spPr/>
    </dgm:pt>
  </dgm:ptLst>
  <dgm:cxnLst>
    <dgm:cxn modelId="{D5F8D232-364D-4FFB-B3C9-668C0EACFD8E}" srcId="{A54F34EC-4CFF-4922-9D47-E47232E41D51}" destId="{DB1E7595-5711-4033-BD81-E9F34180BEDD}" srcOrd="8" destOrd="0" parTransId="{03BDA99D-F88D-4209-97DE-4DFC0AAE961E}" sibTransId="{8212BB13-80B2-412F-A605-E753B935E966}"/>
    <dgm:cxn modelId="{91C5AFD4-F268-7948-9B05-F33C7F2C0D39}" type="presOf" srcId="{1C723613-4A6C-448D-A574-34652B75D543}" destId="{28A425FB-2185-524F-8325-8090C1EB115A}" srcOrd="0" destOrd="0" presId="urn:microsoft.com/office/officeart/2008/layout/LinedList"/>
    <dgm:cxn modelId="{E5264B01-B262-47B3-AEC3-F026251E6623}" srcId="{A54F34EC-4CFF-4922-9D47-E47232E41D51}" destId="{A96368B6-A0C9-4D89-B6B4-F818D0A8D2E6}" srcOrd="10" destOrd="0" parTransId="{9C68B42F-0E3C-4C73-AE8B-FF8885B0EAE6}" sibTransId="{0C523EF6-1B9C-4F76-9D1C-326F09BFBDF0}"/>
    <dgm:cxn modelId="{55B034EA-D0D9-4D6A-B74F-5103F84552D1}" srcId="{A54F34EC-4CFF-4922-9D47-E47232E41D51}" destId="{12C06EFD-09D6-4384-B777-E54D923C7D60}" srcOrd="13" destOrd="0" parTransId="{F8DBB4FB-6682-4022-AFBE-8CB35A008A27}" sibTransId="{87E31F7B-8577-4C8B-8703-35ED6F1E7915}"/>
    <dgm:cxn modelId="{0812EFEF-70B8-432C-9BD3-78810102C58C}" srcId="{A54F34EC-4CFF-4922-9D47-E47232E41D51}" destId="{AFBDAB0F-C724-4AB6-B98D-5BFC5365D2E0}" srcOrd="3" destOrd="0" parTransId="{5393E6DC-4538-4D08-B424-F3C5AD7EAB6A}" sibTransId="{A5C18343-B20E-4B19-9724-238F91DD65C5}"/>
    <dgm:cxn modelId="{2B29E617-0655-40A9-95FB-76AF61972C34}" srcId="{A54F34EC-4CFF-4922-9D47-E47232E41D51}" destId="{1C723613-4A6C-448D-A574-34652B75D543}" srcOrd="7" destOrd="0" parTransId="{3C64B972-2558-47F8-8CA7-B80EFFD45F04}" sibTransId="{9C60674F-F042-4E3D-8152-78931E9CE69F}"/>
    <dgm:cxn modelId="{6A8AD349-123D-4CD9-9AAA-C8FA298DCCCC}" srcId="{A54F34EC-4CFF-4922-9D47-E47232E41D51}" destId="{BA5D0754-A8C6-4536-8A87-7289AFFE2AE3}" srcOrd="2" destOrd="0" parTransId="{34EECC38-6366-4F7E-A5D4-10A5BA30EFFE}" sibTransId="{C101BC55-E5DD-4036-8432-ABB210CB85AE}"/>
    <dgm:cxn modelId="{6CB0E032-CCDF-4BD5-90F6-4B15A2FA6EBD}" srcId="{A54F34EC-4CFF-4922-9D47-E47232E41D51}" destId="{60FE2802-8FB9-4AB0-90B8-DEE61DF55208}" srcOrd="15" destOrd="0" parTransId="{02CD162B-CAF7-4EA8-A93E-2DA5FE70A739}" sibTransId="{AAD802BF-547E-447C-AA1C-BFDCEAA0899D}"/>
    <dgm:cxn modelId="{5DA4FD76-26FF-234A-B081-041022C9C591}" type="presOf" srcId="{AD23D833-7988-4DA8-9731-E150082E44DC}" destId="{0EF7804B-354E-AF41-8B6E-CB86EBC934D0}" srcOrd="0" destOrd="0" presId="urn:microsoft.com/office/officeart/2008/layout/LinedList"/>
    <dgm:cxn modelId="{E168991A-A1AD-1E47-A5A6-556081B6B2E2}" type="presOf" srcId="{A54F34EC-4CFF-4922-9D47-E47232E41D51}" destId="{0CC98B31-269B-0647-8719-8BD0DD2889C0}" srcOrd="0" destOrd="0" presId="urn:microsoft.com/office/officeart/2008/layout/LinedList"/>
    <dgm:cxn modelId="{55F20C13-2B7E-D54F-B67D-5ED2281D072F}" type="presOf" srcId="{7D416FA0-31B2-4FD2-9C9A-EF3C31A84844}" destId="{D35CEA06-4970-1B4D-AF01-E70CD4F58E27}" srcOrd="0" destOrd="0" presId="urn:microsoft.com/office/officeart/2008/layout/LinedList"/>
    <dgm:cxn modelId="{A265810C-3239-4D44-A7FF-DC463C68B0B8}" srcId="{A54F34EC-4CFF-4922-9D47-E47232E41D51}" destId="{F969D524-1A10-4376-B530-BC477CFD8A87}" srcOrd="9" destOrd="0" parTransId="{6D290C52-6646-4FD6-9F7B-BF3B378AB065}" sibTransId="{5BCCC1DC-7ACB-40C3-A22F-076F2EB80D45}"/>
    <dgm:cxn modelId="{0910A015-6A3A-C643-B84B-33690CB5DA58}" type="presOf" srcId="{60FE2802-8FB9-4AB0-90B8-DEE61DF55208}" destId="{59852596-4A53-8843-8F9E-111C3829752D}" srcOrd="0" destOrd="0" presId="urn:microsoft.com/office/officeart/2008/layout/LinedList"/>
    <dgm:cxn modelId="{6E956BC4-7788-41BF-B755-B1BBC4036A13}" srcId="{A54F34EC-4CFF-4922-9D47-E47232E41D51}" destId="{AD23D833-7988-4DA8-9731-E150082E44DC}" srcOrd="14" destOrd="0" parTransId="{595D8E5C-8DDF-472D-AB14-E038390C8CCD}" sibTransId="{0EFC0191-44EA-4E45-A04E-97C0AF05FEB8}"/>
    <dgm:cxn modelId="{EE586D75-A93F-B14E-B99B-6AE594798877}" type="presOf" srcId="{156F7314-0DD9-4EF7-85BA-0EF4B4587EA8}" destId="{584AD6DC-0561-3E4B-B123-6BE8105E2DAD}" srcOrd="0" destOrd="0" presId="urn:microsoft.com/office/officeart/2008/layout/LinedList"/>
    <dgm:cxn modelId="{1B899452-B636-4308-B214-F56C110194BA}" srcId="{A54F34EC-4CFF-4922-9D47-E47232E41D51}" destId="{365D6F58-B20A-4211-8AA0-A861790C8EC3}" srcOrd="5" destOrd="0" parTransId="{7F019A7C-3839-46CB-8322-F284CF867427}" sibTransId="{FEEDF4CC-FD4D-40F0-AD94-5C9E45F211A2}"/>
    <dgm:cxn modelId="{0D83A125-E13D-4A22-8E71-991884AAAEB4}" srcId="{A54F34EC-4CFF-4922-9D47-E47232E41D51}" destId="{7D416FA0-31B2-4FD2-9C9A-EF3C31A84844}" srcOrd="6" destOrd="0" parTransId="{28ACC1C9-3BC1-472A-A823-041FF656A225}" sibTransId="{687628A3-A605-4196-B811-39756E8B5399}"/>
    <dgm:cxn modelId="{19CC7158-AF79-BD46-946C-AB1513E2B846}" type="presOf" srcId="{15D14C09-F149-43C4-B236-3D547B33FF0D}" destId="{B859D267-1D61-6546-B658-A625431A7D3C}" srcOrd="0" destOrd="0" presId="urn:microsoft.com/office/officeart/2008/layout/LinedList"/>
    <dgm:cxn modelId="{61741F16-E8BE-4D48-BD8B-FEC3C4640B59}" srcId="{A54F34EC-4CFF-4922-9D47-E47232E41D51}" destId="{15D14C09-F149-43C4-B236-3D547B33FF0D}" srcOrd="0" destOrd="0" parTransId="{D6C467B1-B017-4CF8-9C66-231714C12B41}" sibTransId="{B78EB95C-6454-4C19-8765-91D3E54E0A06}"/>
    <dgm:cxn modelId="{91BD0872-2B8B-42A6-9E85-4FF012303120}" srcId="{A54F34EC-4CFF-4922-9D47-E47232E41D51}" destId="{156F7314-0DD9-4EF7-85BA-0EF4B4587EA8}" srcOrd="12" destOrd="0" parTransId="{B1DF5153-C390-49A6-96B8-C0AEAF9ABDF8}" sibTransId="{C0D30979-966D-480C-B2AE-493684AE26EC}"/>
    <dgm:cxn modelId="{EE8F4732-101D-1B41-ADEF-964D22497CBB}" type="presOf" srcId="{BA5D0754-A8C6-4536-8A87-7289AFFE2AE3}" destId="{DD5383F9-4770-8447-9B6B-3492E524548E}" srcOrd="0" destOrd="0" presId="urn:microsoft.com/office/officeart/2008/layout/LinedList"/>
    <dgm:cxn modelId="{BE20BC85-3CB0-C14A-B659-B4777092A268}" type="presOf" srcId="{12C06EFD-09D6-4384-B777-E54D923C7D60}" destId="{A1674DB6-BCB3-F043-B8FD-697F6D75FC3B}" srcOrd="0" destOrd="0" presId="urn:microsoft.com/office/officeart/2008/layout/LinedList"/>
    <dgm:cxn modelId="{872998AD-3181-A246-A123-D978CE572054}" type="presOf" srcId="{365D6F58-B20A-4211-8AA0-A861790C8EC3}" destId="{0CF2292F-4E9A-0644-8DFC-2553EBA8F9B8}" srcOrd="0" destOrd="0" presId="urn:microsoft.com/office/officeart/2008/layout/LinedList"/>
    <dgm:cxn modelId="{19D7B48F-E9C0-234C-BB61-D911857415D9}" type="presOf" srcId="{DB1E7595-5711-4033-BD81-E9F34180BEDD}" destId="{89878692-32D1-384D-8E0E-ACBEA4296E3F}" srcOrd="0" destOrd="0" presId="urn:microsoft.com/office/officeart/2008/layout/LinedList"/>
    <dgm:cxn modelId="{C157AC42-27BD-C848-8658-70FDB8E7F375}" type="presOf" srcId="{A96368B6-A0C9-4D89-B6B4-F818D0A8D2E6}" destId="{B24F7F22-DF4F-A849-A89C-D85F88EF3392}" srcOrd="0" destOrd="0" presId="urn:microsoft.com/office/officeart/2008/layout/LinedList"/>
    <dgm:cxn modelId="{D020AFDC-D6AA-9A43-9300-5978FC261FAC}" type="presOf" srcId="{7D83787B-1DD3-49F3-B4BC-FF6FC5D20E62}" destId="{F3DC3AAC-6823-A04B-A868-63B194F34371}" srcOrd="0" destOrd="0" presId="urn:microsoft.com/office/officeart/2008/layout/LinedList"/>
    <dgm:cxn modelId="{06A0594B-7E71-41AD-A3A3-374BB209BD03}" srcId="{A54F34EC-4CFF-4922-9D47-E47232E41D51}" destId="{7D83787B-1DD3-49F3-B4BC-FF6FC5D20E62}" srcOrd="1" destOrd="0" parTransId="{FAE79CF9-9BB6-463D-959F-CC8DBC674A1F}" sibTransId="{7CBCDD8B-31E2-486B-8070-246B93B423B2}"/>
    <dgm:cxn modelId="{C3B5DB50-7D8F-1E4F-8FF2-A4B348E3CC74}" type="presOf" srcId="{AFBDAB0F-C724-4AB6-B98D-5BFC5365D2E0}" destId="{B04163ED-9436-F74D-AC6E-C1AF5FD3247C}" srcOrd="0" destOrd="0" presId="urn:microsoft.com/office/officeart/2008/layout/LinedList"/>
    <dgm:cxn modelId="{619EF56F-B0CE-0148-9416-A00BB3912C7A}" type="presOf" srcId="{844BA527-CCF4-43C7-86A0-AB56D8B1C556}" destId="{44BCA498-7361-7F44-8140-9FD8AA45DF84}" srcOrd="0" destOrd="0" presId="urn:microsoft.com/office/officeart/2008/layout/LinedList"/>
    <dgm:cxn modelId="{F4BB62EB-8D03-2C4E-B9FD-10CFC1952EBD}" type="presOf" srcId="{F969D524-1A10-4376-B530-BC477CFD8A87}" destId="{4D2FC6A5-D538-DB48-AC3E-18F023DB1BAA}" srcOrd="0" destOrd="0" presId="urn:microsoft.com/office/officeart/2008/layout/LinedList"/>
    <dgm:cxn modelId="{C33F659C-4949-48E3-9014-C7B4CDDC9777}" srcId="{A54F34EC-4CFF-4922-9D47-E47232E41D51}" destId="{844BA527-CCF4-43C7-86A0-AB56D8B1C556}" srcOrd="11" destOrd="0" parTransId="{96A69A99-08D7-423E-818A-1BC29D410B0D}" sibTransId="{64C9FB1C-A077-441A-8C0E-C4AED46B0688}"/>
    <dgm:cxn modelId="{8BFF7A6B-07F4-5149-86C4-9FE8D1EA56D8}" type="presOf" srcId="{7B624CF1-6456-4431-B712-08AABF7AF070}" destId="{8033B503-D90E-1341-986B-095C85511725}" srcOrd="0" destOrd="0" presId="urn:microsoft.com/office/officeart/2008/layout/LinedList"/>
    <dgm:cxn modelId="{27F5F1F5-74D7-44AE-A78F-E1199A89A63F}" srcId="{A54F34EC-4CFF-4922-9D47-E47232E41D51}" destId="{7B624CF1-6456-4431-B712-08AABF7AF070}" srcOrd="4" destOrd="0" parTransId="{8A9C3E02-AE1A-442D-8B3D-BDD75CD06854}" sibTransId="{008441A5-83BA-492D-9F77-06A2EF0530FF}"/>
    <dgm:cxn modelId="{37FEB5FF-27A8-D141-84A3-0A7E1EE04020}" type="presParOf" srcId="{0CC98B31-269B-0647-8719-8BD0DD2889C0}" destId="{E4E20529-7372-694E-BFD4-5D56C9757172}" srcOrd="0" destOrd="0" presId="urn:microsoft.com/office/officeart/2008/layout/LinedList"/>
    <dgm:cxn modelId="{33B4A766-FD4B-2248-8BC9-464EDF36985C}" type="presParOf" srcId="{0CC98B31-269B-0647-8719-8BD0DD2889C0}" destId="{6174E69E-3E64-2643-BD4F-C88CABBAFA5E}" srcOrd="1" destOrd="0" presId="urn:microsoft.com/office/officeart/2008/layout/LinedList"/>
    <dgm:cxn modelId="{45FB2EF3-F30C-BC42-B688-23D9C399E2E5}" type="presParOf" srcId="{6174E69E-3E64-2643-BD4F-C88CABBAFA5E}" destId="{B859D267-1D61-6546-B658-A625431A7D3C}" srcOrd="0" destOrd="0" presId="urn:microsoft.com/office/officeart/2008/layout/LinedList"/>
    <dgm:cxn modelId="{565A900E-095E-FF44-BF41-AECCA06705B7}" type="presParOf" srcId="{6174E69E-3E64-2643-BD4F-C88CABBAFA5E}" destId="{9297DE0E-135E-4542-9359-4155C27BA979}" srcOrd="1" destOrd="0" presId="urn:microsoft.com/office/officeart/2008/layout/LinedList"/>
    <dgm:cxn modelId="{C22C3B67-90A5-9F40-8C91-992152C9B2CC}" type="presParOf" srcId="{0CC98B31-269B-0647-8719-8BD0DD2889C0}" destId="{C58A771E-BB8A-1048-8272-210396BB46D1}" srcOrd="2" destOrd="0" presId="urn:microsoft.com/office/officeart/2008/layout/LinedList"/>
    <dgm:cxn modelId="{35C0905B-92CC-5747-BD12-72DD2523809D}" type="presParOf" srcId="{0CC98B31-269B-0647-8719-8BD0DD2889C0}" destId="{09CE46FF-A637-F24D-94EB-34589205B00E}" srcOrd="3" destOrd="0" presId="urn:microsoft.com/office/officeart/2008/layout/LinedList"/>
    <dgm:cxn modelId="{7228BE72-1148-5B4A-BBDD-955D2C036E94}" type="presParOf" srcId="{09CE46FF-A637-F24D-94EB-34589205B00E}" destId="{F3DC3AAC-6823-A04B-A868-63B194F34371}" srcOrd="0" destOrd="0" presId="urn:microsoft.com/office/officeart/2008/layout/LinedList"/>
    <dgm:cxn modelId="{6BA1C87B-DAB4-4743-8AEE-A0262CB4A3D3}" type="presParOf" srcId="{09CE46FF-A637-F24D-94EB-34589205B00E}" destId="{D0DF5C21-9F2A-5E43-9A23-2AF2D3EFE5A5}" srcOrd="1" destOrd="0" presId="urn:microsoft.com/office/officeart/2008/layout/LinedList"/>
    <dgm:cxn modelId="{AAEBF4DC-9B06-6344-A3FA-5A5D5EE3FE71}" type="presParOf" srcId="{0CC98B31-269B-0647-8719-8BD0DD2889C0}" destId="{4D949CDE-13C5-FE40-A4E6-C579B2C9F2E6}" srcOrd="4" destOrd="0" presId="urn:microsoft.com/office/officeart/2008/layout/LinedList"/>
    <dgm:cxn modelId="{8EB5269D-583A-E847-A5CA-625F06071D49}" type="presParOf" srcId="{0CC98B31-269B-0647-8719-8BD0DD2889C0}" destId="{4DDCD846-028F-7A43-B3B6-75DDA4816905}" srcOrd="5" destOrd="0" presId="urn:microsoft.com/office/officeart/2008/layout/LinedList"/>
    <dgm:cxn modelId="{0F024866-957A-6F4B-998E-A20F5F79264F}" type="presParOf" srcId="{4DDCD846-028F-7A43-B3B6-75DDA4816905}" destId="{DD5383F9-4770-8447-9B6B-3492E524548E}" srcOrd="0" destOrd="0" presId="urn:microsoft.com/office/officeart/2008/layout/LinedList"/>
    <dgm:cxn modelId="{6ED3385C-0FC5-6344-B16B-20F0DAB29A6F}" type="presParOf" srcId="{4DDCD846-028F-7A43-B3B6-75DDA4816905}" destId="{E37E8068-748E-2E4B-9F09-43EC3F9A3C17}" srcOrd="1" destOrd="0" presId="urn:microsoft.com/office/officeart/2008/layout/LinedList"/>
    <dgm:cxn modelId="{8534B6F7-B6F1-BC4A-9FB8-76B59B0EB939}" type="presParOf" srcId="{0CC98B31-269B-0647-8719-8BD0DD2889C0}" destId="{D9E2BF09-7B91-4742-9345-12E832EC09FA}" srcOrd="6" destOrd="0" presId="urn:microsoft.com/office/officeart/2008/layout/LinedList"/>
    <dgm:cxn modelId="{E45F0930-E90C-C141-9786-7626A0D80628}" type="presParOf" srcId="{0CC98B31-269B-0647-8719-8BD0DD2889C0}" destId="{2D6638A0-7A91-1E4F-A1CD-80EB1654BA76}" srcOrd="7" destOrd="0" presId="urn:microsoft.com/office/officeart/2008/layout/LinedList"/>
    <dgm:cxn modelId="{E590E125-D00F-344E-8308-4BEFA465D525}" type="presParOf" srcId="{2D6638A0-7A91-1E4F-A1CD-80EB1654BA76}" destId="{B04163ED-9436-F74D-AC6E-C1AF5FD3247C}" srcOrd="0" destOrd="0" presId="urn:microsoft.com/office/officeart/2008/layout/LinedList"/>
    <dgm:cxn modelId="{4FAD7F06-43F3-0245-95FE-26AC7580D134}" type="presParOf" srcId="{2D6638A0-7A91-1E4F-A1CD-80EB1654BA76}" destId="{D9D105AF-38B2-CA4A-A5E6-E49F468643E9}" srcOrd="1" destOrd="0" presId="urn:microsoft.com/office/officeart/2008/layout/LinedList"/>
    <dgm:cxn modelId="{3A3668FF-96E0-214D-8808-6951BCE7F7C5}" type="presParOf" srcId="{0CC98B31-269B-0647-8719-8BD0DD2889C0}" destId="{8159A695-55D6-8D44-9C72-CD87CA77A4C0}" srcOrd="8" destOrd="0" presId="urn:microsoft.com/office/officeart/2008/layout/LinedList"/>
    <dgm:cxn modelId="{2E551749-BF41-7240-844B-3BD36468FCBF}" type="presParOf" srcId="{0CC98B31-269B-0647-8719-8BD0DD2889C0}" destId="{85BCC642-2286-2145-8186-4E0D48657717}" srcOrd="9" destOrd="0" presId="urn:microsoft.com/office/officeart/2008/layout/LinedList"/>
    <dgm:cxn modelId="{132255E1-7845-9F44-8778-C7D8CA86C4C2}" type="presParOf" srcId="{85BCC642-2286-2145-8186-4E0D48657717}" destId="{8033B503-D90E-1341-986B-095C85511725}" srcOrd="0" destOrd="0" presId="urn:microsoft.com/office/officeart/2008/layout/LinedList"/>
    <dgm:cxn modelId="{C21CB8A3-7C4C-0A41-9E8C-9FD47BC9EAB9}" type="presParOf" srcId="{85BCC642-2286-2145-8186-4E0D48657717}" destId="{2085FAC7-AD7B-C74D-98E5-D2286D44F372}" srcOrd="1" destOrd="0" presId="urn:microsoft.com/office/officeart/2008/layout/LinedList"/>
    <dgm:cxn modelId="{D5B66F29-F33C-1C47-BEAE-DD1229A60D14}" type="presParOf" srcId="{0CC98B31-269B-0647-8719-8BD0DD2889C0}" destId="{4B34723F-A823-C740-BE24-39580AA2A2C8}" srcOrd="10" destOrd="0" presId="urn:microsoft.com/office/officeart/2008/layout/LinedList"/>
    <dgm:cxn modelId="{BE432682-B4E2-0D45-9371-0AEC9A06ACE4}" type="presParOf" srcId="{0CC98B31-269B-0647-8719-8BD0DD2889C0}" destId="{F5551931-245A-6B47-AC87-D4635997E375}" srcOrd="11" destOrd="0" presId="urn:microsoft.com/office/officeart/2008/layout/LinedList"/>
    <dgm:cxn modelId="{D77E327C-1C59-3A42-9617-AE6D8629D211}" type="presParOf" srcId="{F5551931-245A-6B47-AC87-D4635997E375}" destId="{0CF2292F-4E9A-0644-8DFC-2553EBA8F9B8}" srcOrd="0" destOrd="0" presId="urn:microsoft.com/office/officeart/2008/layout/LinedList"/>
    <dgm:cxn modelId="{CD1506BD-9E49-D64D-99C4-E0439281207C}" type="presParOf" srcId="{F5551931-245A-6B47-AC87-D4635997E375}" destId="{A3FFD015-9D89-F542-B95B-9E2336B17839}" srcOrd="1" destOrd="0" presId="urn:microsoft.com/office/officeart/2008/layout/LinedList"/>
    <dgm:cxn modelId="{74621940-BD66-9F41-A90D-FE8543F0EA61}" type="presParOf" srcId="{0CC98B31-269B-0647-8719-8BD0DD2889C0}" destId="{321D6D26-24DB-3E4F-AB78-20B0B682AEC9}" srcOrd="12" destOrd="0" presId="urn:microsoft.com/office/officeart/2008/layout/LinedList"/>
    <dgm:cxn modelId="{5F38B7B7-06F1-9547-B9AF-77EEEF696BC3}" type="presParOf" srcId="{0CC98B31-269B-0647-8719-8BD0DD2889C0}" destId="{0FBD6575-8E85-2944-9D9B-020EDFA36544}" srcOrd="13" destOrd="0" presId="urn:microsoft.com/office/officeart/2008/layout/LinedList"/>
    <dgm:cxn modelId="{731677F3-54C8-624A-9728-5F7039E561C0}" type="presParOf" srcId="{0FBD6575-8E85-2944-9D9B-020EDFA36544}" destId="{D35CEA06-4970-1B4D-AF01-E70CD4F58E27}" srcOrd="0" destOrd="0" presId="urn:microsoft.com/office/officeart/2008/layout/LinedList"/>
    <dgm:cxn modelId="{FDB8D849-D67E-3D46-A99E-B0DB813506E7}" type="presParOf" srcId="{0FBD6575-8E85-2944-9D9B-020EDFA36544}" destId="{27C41454-7488-5F45-96F8-93AD8A22B455}" srcOrd="1" destOrd="0" presId="urn:microsoft.com/office/officeart/2008/layout/LinedList"/>
    <dgm:cxn modelId="{F1061DA9-468B-2D4A-BB95-DE5BC3574D72}" type="presParOf" srcId="{0CC98B31-269B-0647-8719-8BD0DD2889C0}" destId="{2B1DDFAD-0822-0F47-B938-DB13D1952086}" srcOrd="14" destOrd="0" presId="urn:microsoft.com/office/officeart/2008/layout/LinedList"/>
    <dgm:cxn modelId="{1EAF7A54-DB4A-AD4B-85AB-8FBC34CA5326}" type="presParOf" srcId="{0CC98B31-269B-0647-8719-8BD0DD2889C0}" destId="{6292B5A5-87E2-7344-8F80-A4E3536DE702}" srcOrd="15" destOrd="0" presId="urn:microsoft.com/office/officeart/2008/layout/LinedList"/>
    <dgm:cxn modelId="{0250C348-32C1-5144-8697-0DABB3E09438}" type="presParOf" srcId="{6292B5A5-87E2-7344-8F80-A4E3536DE702}" destId="{28A425FB-2185-524F-8325-8090C1EB115A}" srcOrd="0" destOrd="0" presId="urn:microsoft.com/office/officeart/2008/layout/LinedList"/>
    <dgm:cxn modelId="{C9DECAA2-0D07-4642-B2C2-1322238C58D0}" type="presParOf" srcId="{6292B5A5-87E2-7344-8F80-A4E3536DE702}" destId="{7F150CB4-E1E2-9A45-8173-16F81AEFE3B6}" srcOrd="1" destOrd="0" presId="urn:microsoft.com/office/officeart/2008/layout/LinedList"/>
    <dgm:cxn modelId="{1AD5FEB3-8E98-0743-B20B-FE81B03AB7E7}" type="presParOf" srcId="{0CC98B31-269B-0647-8719-8BD0DD2889C0}" destId="{E4C59729-A8EA-9E4D-BAF1-6E9D3469DBE5}" srcOrd="16" destOrd="0" presId="urn:microsoft.com/office/officeart/2008/layout/LinedList"/>
    <dgm:cxn modelId="{EAA81093-1B19-B54A-B75C-4169E89D0163}" type="presParOf" srcId="{0CC98B31-269B-0647-8719-8BD0DD2889C0}" destId="{6B068DD4-739E-FF49-9A6E-DC8467C1F0EA}" srcOrd="17" destOrd="0" presId="urn:microsoft.com/office/officeart/2008/layout/LinedList"/>
    <dgm:cxn modelId="{BA95C1DE-8A9F-B349-A065-2569E5210E6F}" type="presParOf" srcId="{6B068DD4-739E-FF49-9A6E-DC8467C1F0EA}" destId="{89878692-32D1-384D-8E0E-ACBEA4296E3F}" srcOrd="0" destOrd="0" presId="urn:microsoft.com/office/officeart/2008/layout/LinedList"/>
    <dgm:cxn modelId="{8CC147D9-99A4-4A4D-A9CF-6FC1104A223D}" type="presParOf" srcId="{6B068DD4-739E-FF49-9A6E-DC8467C1F0EA}" destId="{79432807-2EFD-C748-B0BD-2F893C538B51}" srcOrd="1" destOrd="0" presId="urn:microsoft.com/office/officeart/2008/layout/LinedList"/>
    <dgm:cxn modelId="{78467040-F65B-B94E-9637-7ADF0522A62E}" type="presParOf" srcId="{0CC98B31-269B-0647-8719-8BD0DD2889C0}" destId="{9A1D2469-9F07-0A43-82E1-E395E0C0DA81}" srcOrd="18" destOrd="0" presId="urn:microsoft.com/office/officeart/2008/layout/LinedList"/>
    <dgm:cxn modelId="{FCDF9FBF-4322-9146-B5EE-225C9402BD2A}" type="presParOf" srcId="{0CC98B31-269B-0647-8719-8BD0DD2889C0}" destId="{1302A826-3ABB-7C4D-B88A-2D1D2A3BA1CC}" srcOrd="19" destOrd="0" presId="urn:microsoft.com/office/officeart/2008/layout/LinedList"/>
    <dgm:cxn modelId="{9464E178-E9A9-5C4C-874D-7D0847EB1531}" type="presParOf" srcId="{1302A826-3ABB-7C4D-B88A-2D1D2A3BA1CC}" destId="{4D2FC6A5-D538-DB48-AC3E-18F023DB1BAA}" srcOrd="0" destOrd="0" presId="urn:microsoft.com/office/officeart/2008/layout/LinedList"/>
    <dgm:cxn modelId="{E19A45A7-0AE0-CC49-A9D0-0C276238BE8D}" type="presParOf" srcId="{1302A826-3ABB-7C4D-B88A-2D1D2A3BA1CC}" destId="{291EFADB-F87E-B543-A6B7-6370BF9D9A30}" srcOrd="1" destOrd="0" presId="urn:microsoft.com/office/officeart/2008/layout/LinedList"/>
    <dgm:cxn modelId="{76751F22-C2B7-ED42-A583-38E0971DA579}" type="presParOf" srcId="{0CC98B31-269B-0647-8719-8BD0DD2889C0}" destId="{579CB5CE-FEC7-EE48-811D-DF6405689E08}" srcOrd="20" destOrd="0" presId="urn:microsoft.com/office/officeart/2008/layout/LinedList"/>
    <dgm:cxn modelId="{F85E56F9-A6DC-2042-B5BD-C393EFC65984}" type="presParOf" srcId="{0CC98B31-269B-0647-8719-8BD0DD2889C0}" destId="{99F6EB3B-8A08-A241-9CB1-15B614EEABEE}" srcOrd="21" destOrd="0" presId="urn:microsoft.com/office/officeart/2008/layout/LinedList"/>
    <dgm:cxn modelId="{4CDEBFC6-D442-D14D-8499-57B40EF2EB38}" type="presParOf" srcId="{99F6EB3B-8A08-A241-9CB1-15B614EEABEE}" destId="{B24F7F22-DF4F-A849-A89C-D85F88EF3392}" srcOrd="0" destOrd="0" presId="urn:microsoft.com/office/officeart/2008/layout/LinedList"/>
    <dgm:cxn modelId="{F8E14BEB-BAC6-6744-97DD-B94053480D2E}" type="presParOf" srcId="{99F6EB3B-8A08-A241-9CB1-15B614EEABEE}" destId="{6E819A42-61BB-644C-9FB8-EDE9E7227392}" srcOrd="1" destOrd="0" presId="urn:microsoft.com/office/officeart/2008/layout/LinedList"/>
    <dgm:cxn modelId="{2045CAEA-5278-5142-96EB-9FE8841F4234}" type="presParOf" srcId="{0CC98B31-269B-0647-8719-8BD0DD2889C0}" destId="{94707F5E-C5FA-5943-8011-8930D7932030}" srcOrd="22" destOrd="0" presId="urn:microsoft.com/office/officeart/2008/layout/LinedList"/>
    <dgm:cxn modelId="{9657732C-4160-8B45-A8AE-B10A7AA6C215}" type="presParOf" srcId="{0CC98B31-269B-0647-8719-8BD0DD2889C0}" destId="{609AB709-A8EE-7544-869C-C4BAC08B6B78}" srcOrd="23" destOrd="0" presId="urn:microsoft.com/office/officeart/2008/layout/LinedList"/>
    <dgm:cxn modelId="{82D3A79D-B4BF-6047-9654-3D5C89889370}" type="presParOf" srcId="{609AB709-A8EE-7544-869C-C4BAC08B6B78}" destId="{44BCA498-7361-7F44-8140-9FD8AA45DF84}" srcOrd="0" destOrd="0" presId="urn:microsoft.com/office/officeart/2008/layout/LinedList"/>
    <dgm:cxn modelId="{9B682C30-81D7-1447-9ABC-2025EDF2030F}" type="presParOf" srcId="{609AB709-A8EE-7544-869C-C4BAC08B6B78}" destId="{39C4B3E8-AE82-CD4B-A53F-F1601345813D}" srcOrd="1" destOrd="0" presId="urn:microsoft.com/office/officeart/2008/layout/LinedList"/>
    <dgm:cxn modelId="{4ED49B32-07B2-9A4D-B767-311D46BBEB49}" type="presParOf" srcId="{0CC98B31-269B-0647-8719-8BD0DD2889C0}" destId="{548B20EA-561C-974A-8007-FA25552C59A9}" srcOrd="24" destOrd="0" presId="urn:microsoft.com/office/officeart/2008/layout/LinedList"/>
    <dgm:cxn modelId="{804E1E8D-23F7-C24A-BEE4-61727376BA12}" type="presParOf" srcId="{0CC98B31-269B-0647-8719-8BD0DD2889C0}" destId="{B8A38F7B-86DF-8E40-8A46-47AACD4F617B}" srcOrd="25" destOrd="0" presId="urn:microsoft.com/office/officeart/2008/layout/LinedList"/>
    <dgm:cxn modelId="{F4130F21-6547-E545-907F-50A4DAE253CC}" type="presParOf" srcId="{B8A38F7B-86DF-8E40-8A46-47AACD4F617B}" destId="{584AD6DC-0561-3E4B-B123-6BE8105E2DAD}" srcOrd="0" destOrd="0" presId="urn:microsoft.com/office/officeart/2008/layout/LinedList"/>
    <dgm:cxn modelId="{F1453FAF-D7E2-384A-92CF-C5EE67A8FFC5}" type="presParOf" srcId="{B8A38F7B-86DF-8E40-8A46-47AACD4F617B}" destId="{95E31C93-5D09-7C45-A52A-699E22641296}" srcOrd="1" destOrd="0" presId="urn:microsoft.com/office/officeart/2008/layout/LinedList"/>
    <dgm:cxn modelId="{89FE4979-7880-8441-9D02-E0F01AF331F1}" type="presParOf" srcId="{0CC98B31-269B-0647-8719-8BD0DD2889C0}" destId="{95CAA7F8-1F88-564D-8027-8387943BE21F}" srcOrd="26" destOrd="0" presId="urn:microsoft.com/office/officeart/2008/layout/LinedList"/>
    <dgm:cxn modelId="{2F4B66DA-1403-914F-9AD3-8EC90750DCA0}" type="presParOf" srcId="{0CC98B31-269B-0647-8719-8BD0DD2889C0}" destId="{D07DCF9D-08F3-E644-90C5-92D2742C851C}" srcOrd="27" destOrd="0" presId="urn:microsoft.com/office/officeart/2008/layout/LinedList"/>
    <dgm:cxn modelId="{8FC46366-D101-254B-8278-9BEF070B6E1F}" type="presParOf" srcId="{D07DCF9D-08F3-E644-90C5-92D2742C851C}" destId="{A1674DB6-BCB3-F043-B8FD-697F6D75FC3B}" srcOrd="0" destOrd="0" presId="urn:microsoft.com/office/officeart/2008/layout/LinedList"/>
    <dgm:cxn modelId="{A648CC38-28E6-FE4C-B615-FE5E99E719B6}" type="presParOf" srcId="{D07DCF9D-08F3-E644-90C5-92D2742C851C}" destId="{0991C3C5-6BAC-6F40-B72E-FCBB712F014C}" srcOrd="1" destOrd="0" presId="urn:microsoft.com/office/officeart/2008/layout/LinedList"/>
    <dgm:cxn modelId="{9AEE6DF7-8485-2B4A-8135-793444E6A4A8}" type="presParOf" srcId="{0CC98B31-269B-0647-8719-8BD0DD2889C0}" destId="{F940131E-5815-1C43-87EC-336A68CA9FD9}" srcOrd="28" destOrd="0" presId="urn:microsoft.com/office/officeart/2008/layout/LinedList"/>
    <dgm:cxn modelId="{019A3502-CCA2-6448-819E-1081F730642C}" type="presParOf" srcId="{0CC98B31-269B-0647-8719-8BD0DD2889C0}" destId="{F7CB7340-C809-9F42-8EE8-66DD01526A51}" srcOrd="29" destOrd="0" presId="urn:microsoft.com/office/officeart/2008/layout/LinedList"/>
    <dgm:cxn modelId="{4F9A98F9-380D-BD4A-9860-4CB70D0F8737}" type="presParOf" srcId="{F7CB7340-C809-9F42-8EE8-66DD01526A51}" destId="{0EF7804B-354E-AF41-8B6E-CB86EBC934D0}" srcOrd="0" destOrd="0" presId="urn:microsoft.com/office/officeart/2008/layout/LinedList"/>
    <dgm:cxn modelId="{80988025-C947-824D-8BEC-D5A10B2B2C3A}" type="presParOf" srcId="{F7CB7340-C809-9F42-8EE8-66DD01526A51}" destId="{7E50A55D-B0D2-034C-B060-2BC26CB26343}" srcOrd="1" destOrd="0" presId="urn:microsoft.com/office/officeart/2008/layout/LinedList"/>
    <dgm:cxn modelId="{01B7FF26-7921-0A47-B066-1D9CDCDDB12E}" type="presParOf" srcId="{0CC98B31-269B-0647-8719-8BD0DD2889C0}" destId="{FF54E58D-9B27-AF46-8B10-39FE1689883E}" srcOrd="30" destOrd="0" presId="urn:microsoft.com/office/officeart/2008/layout/LinedList"/>
    <dgm:cxn modelId="{A43D067C-8086-BB4D-8E5F-DA981675FFEC}" type="presParOf" srcId="{0CC98B31-269B-0647-8719-8BD0DD2889C0}" destId="{750EF143-9204-1745-A550-0BA690BBCEB7}" srcOrd="31" destOrd="0" presId="urn:microsoft.com/office/officeart/2008/layout/LinedList"/>
    <dgm:cxn modelId="{144A12CE-F196-BA44-B136-BD725C395C39}" type="presParOf" srcId="{750EF143-9204-1745-A550-0BA690BBCEB7}" destId="{59852596-4A53-8843-8F9E-111C3829752D}" srcOrd="0" destOrd="0" presId="urn:microsoft.com/office/officeart/2008/layout/LinedList"/>
    <dgm:cxn modelId="{615B66B0-193B-1945-BD9C-1A9C8C4F0E62}" type="presParOf" srcId="{750EF143-9204-1745-A550-0BA690BBCEB7}" destId="{80441397-8F97-EC47-9938-C659B8899B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929F9C-C26C-4642-8E6B-B5A5B235103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D841A8B-A7A8-3543-9392-D458ED1FC827}" type="pres">
      <dgm:prSet presAssocID="{76929F9C-C26C-4642-8E6B-B5A5B23510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27C82E4-FCCE-BD4D-8F7A-190C136E1DE1}" type="presOf" srcId="{76929F9C-C26C-4642-8E6B-B5A5B235103C}" destId="{4D841A8B-A7A8-3543-9392-D458ED1FC82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20529-7372-694E-BFD4-5D56C975717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9D267-1D61-6546-B658-A625431A7D3C}">
      <dsp:nvSpPr>
        <dsp:cNvPr id="0" name=""/>
        <dsp:cNvSpPr/>
      </dsp:nvSpPr>
      <dsp:spPr>
        <a:xfrm>
          <a:off x="0" y="0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LA TERRA SI DEVE CURARE, </a:t>
          </a:r>
          <a:endParaRPr lang="en-US" sz="1200" kern="1200"/>
        </a:p>
      </dsp:txBody>
      <dsp:txXfrm>
        <a:off x="0" y="0"/>
        <a:ext cx="10515600" cy="271958"/>
      </dsp:txXfrm>
    </dsp:sp>
    <dsp:sp modelId="{C58A771E-BB8A-1048-8272-210396BB46D1}">
      <dsp:nvSpPr>
        <dsp:cNvPr id="0" name=""/>
        <dsp:cNvSpPr/>
      </dsp:nvSpPr>
      <dsp:spPr>
        <a:xfrm>
          <a:off x="0" y="271958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C3AAC-6823-A04B-A868-63B194F34371}">
      <dsp:nvSpPr>
        <dsp:cNvPr id="0" name=""/>
        <dsp:cNvSpPr/>
      </dsp:nvSpPr>
      <dsp:spPr>
        <a:xfrm>
          <a:off x="0" y="271958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SI DEVE RISPETTARE.                                                                                                           </a:t>
          </a:r>
          <a:endParaRPr lang="en-US" sz="1200" kern="1200"/>
        </a:p>
      </dsp:txBody>
      <dsp:txXfrm>
        <a:off x="0" y="271958"/>
        <a:ext cx="10515600" cy="271958"/>
      </dsp:txXfrm>
    </dsp:sp>
    <dsp:sp modelId="{4D949CDE-13C5-FE40-A4E6-C579B2C9F2E6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383F9-4770-8447-9B6B-3492E524548E}">
      <dsp:nvSpPr>
        <dsp:cNvPr id="0" name=""/>
        <dsp:cNvSpPr/>
      </dsp:nvSpPr>
      <dsp:spPr>
        <a:xfrm>
          <a:off x="0" y="543917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BISOGNA AVERNE CURA,                                                                                                   </a:t>
          </a:r>
          <a:endParaRPr lang="en-US" sz="1200" kern="1200"/>
        </a:p>
      </dsp:txBody>
      <dsp:txXfrm>
        <a:off x="0" y="543917"/>
        <a:ext cx="10515600" cy="271958"/>
      </dsp:txXfrm>
    </dsp:sp>
    <dsp:sp modelId="{D9E2BF09-7B91-4742-9345-12E832EC09FA}">
      <dsp:nvSpPr>
        <dsp:cNvPr id="0" name=""/>
        <dsp:cNvSpPr/>
      </dsp:nvSpPr>
      <dsp:spPr>
        <a:xfrm>
          <a:off x="0" y="81587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163ED-9436-F74D-AC6E-C1AF5FD3247C}">
      <dsp:nvSpPr>
        <dsp:cNvPr id="0" name=""/>
        <dsp:cNvSpPr/>
      </dsp:nvSpPr>
      <dsp:spPr>
        <a:xfrm>
          <a:off x="0" y="815875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COSI DIVENTA PIÙ SICURA.                                                                                                      </a:t>
          </a:r>
          <a:endParaRPr lang="en-US" sz="1200" kern="1200"/>
        </a:p>
      </dsp:txBody>
      <dsp:txXfrm>
        <a:off x="0" y="815875"/>
        <a:ext cx="10515600" cy="271958"/>
      </dsp:txXfrm>
    </dsp:sp>
    <dsp:sp modelId="{8159A695-55D6-8D44-9C72-CD87CA77A4C0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3B503-D90E-1341-986B-095C85511725}">
      <dsp:nvSpPr>
        <dsp:cNvPr id="0" name=""/>
        <dsp:cNvSpPr/>
      </dsp:nvSpPr>
      <dsp:spPr>
        <a:xfrm>
          <a:off x="0" y="1087834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NOI LA DOBBIAMO AMARE                                                                                                        </a:t>
          </a:r>
          <a:endParaRPr lang="en-US" sz="1200" kern="1200"/>
        </a:p>
      </dsp:txBody>
      <dsp:txXfrm>
        <a:off x="0" y="1087834"/>
        <a:ext cx="10515600" cy="271958"/>
      </dsp:txXfrm>
    </dsp:sp>
    <dsp:sp modelId="{4B34723F-A823-C740-BE24-39580AA2A2C8}">
      <dsp:nvSpPr>
        <dsp:cNvPr id="0" name=""/>
        <dsp:cNvSpPr/>
      </dsp:nvSpPr>
      <dsp:spPr>
        <a:xfrm>
          <a:off x="0" y="1359793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2292F-4E9A-0644-8DFC-2553EBA8F9B8}">
      <dsp:nvSpPr>
        <dsp:cNvPr id="0" name=""/>
        <dsp:cNvSpPr/>
      </dsp:nvSpPr>
      <dsp:spPr>
        <a:xfrm>
          <a:off x="0" y="1359793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E COSI SI DEVE FARE.                                                                                                            </a:t>
          </a:r>
          <a:endParaRPr lang="en-US" sz="1200" kern="1200"/>
        </a:p>
      </dsp:txBody>
      <dsp:txXfrm>
        <a:off x="0" y="1359793"/>
        <a:ext cx="10515600" cy="271958"/>
      </dsp:txXfrm>
    </dsp:sp>
    <dsp:sp modelId="{321D6D26-24DB-3E4F-AB78-20B0B682AEC9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CEA06-4970-1B4D-AF01-E70CD4F58E27}">
      <dsp:nvSpPr>
        <dsp:cNvPr id="0" name=""/>
        <dsp:cNvSpPr/>
      </dsp:nvSpPr>
      <dsp:spPr>
        <a:xfrm>
          <a:off x="0" y="1631751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DOBBIAMO RICICLARE,                                                                                                                                                                                                                      </a:t>
          </a:r>
          <a:endParaRPr lang="en-US" sz="1200" kern="1200"/>
        </a:p>
      </dsp:txBody>
      <dsp:txXfrm>
        <a:off x="0" y="1631751"/>
        <a:ext cx="10515600" cy="271958"/>
      </dsp:txXfrm>
    </dsp:sp>
    <dsp:sp modelId="{2B1DDFAD-0822-0F47-B938-DB13D1952086}">
      <dsp:nvSpPr>
        <dsp:cNvPr id="0" name=""/>
        <dsp:cNvSpPr/>
      </dsp:nvSpPr>
      <dsp:spPr>
        <a:xfrm>
          <a:off x="0" y="190371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425FB-2185-524F-8325-8090C1EB115A}">
      <dsp:nvSpPr>
        <dsp:cNvPr id="0" name=""/>
        <dsp:cNvSpPr/>
      </dsp:nvSpPr>
      <dsp:spPr>
        <a:xfrm>
          <a:off x="0" y="1903710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NON DOBBIAMO INQUINARE                                                                                                  </a:t>
          </a:r>
          <a:endParaRPr lang="en-US" sz="1200" kern="1200"/>
        </a:p>
      </dsp:txBody>
      <dsp:txXfrm>
        <a:off x="0" y="1903710"/>
        <a:ext cx="10515600" cy="271958"/>
      </dsp:txXfrm>
    </dsp:sp>
    <dsp:sp modelId="{E4C59729-A8EA-9E4D-BAF1-6E9D3469DBE5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78692-32D1-384D-8E0E-ACBEA4296E3F}">
      <dsp:nvSpPr>
        <dsp:cNvPr id="0" name=""/>
        <dsp:cNvSpPr/>
      </dsp:nvSpPr>
      <dsp:spPr>
        <a:xfrm>
          <a:off x="0" y="2175669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LA TERRA È UN AMICA GENEROSA                                                                                                                       </a:t>
          </a:r>
          <a:endParaRPr lang="en-US" sz="1200" kern="1200"/>
        </a:p>
      </dsp:txBody>
      <dsp:txXfrm>
        <a:off x="0" y="2175669"/>
        <a:ext cx="10515600" cy="271958"/>
      </dsp:txXfrm>
    </dsp:sp>
    <dsp:sp modelId="{9A1D2469-9F07-0A43-82E1-E395E0C0DA81}">
      <dsp:nvSpPr>
        <dsp:cNvPr id="0" name=""/>
        <dsp:cNvSpPr/>
      </dsp:nvSpPr>
      <dsp:spPr>
        <a:xfrm>
          <a:off x="0" y="2447627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FC6A5-D538-DB48-AC3E-18F023DB1BAA}">
      <dsp:nvSpPr>
        <dsp:cNvPr id="0" name=""/>
        <dsp:cNvSpPr/>
      </dsp:nvSpPr>
      <dsp:spPr>
        <a:xfrm>
          <a:off x="0" y="2447627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ED È UNA MADRE MOLTO AFFETTUOSA.                                                                                  </a:t>
          </a:r>
          <a:endParaRPr lang="en-US" sz="1200" kern="1200"/>
        </a:p>
      </dsp:txBody>
      <dsp:txXfrm>
        <a:off x="0" y="2447627"/>
        <a:ext cx="10515600" cy="271958"/>
      </dsp:txXfrm>
    </dsp:sp>
    <dsp:sp modelId="{579CB5CE-FEC7-EE48-811D-DF6405689E08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F7F22-DF4F-A849-A89C-D85F88EF3392}">
      <dsp:nvSpPr>
        <dsp:cNvPr id="0" name=""/>
        <dsp:cNvSpPr/>
      </dsp:nvSpPr>
      <dsp:spPr>
        <a:xfrm>
          <a:off x="0" y="2719586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LA TERRA È UN BENE PREZIOSO                                                                                            </a:t>
          </a:r>
          <a:endParaRPr lang="en-US" sz="1200" kern="1200"/>
        </a:p>
      </dsp:txBody>
      <dsp:txXfrm>
        <a:off x="0" y="2719586"/>
        <a:ext cx="10515600" cy="271958"/>
      </dsp:txXfrm>
    </dsp:sp>
    <dsp:sp modelId="{94707F5E-C5FA-5943-8011-8930D7932030}">
      <dsp:nvSpPr>
        <dsp:cNvPr id="0" name=""/>
        <dsp:cNvSpPr/>
      </dsp:nvSpPr>
      <dsp:spPr>
        <a:xfrm>
          <a:off x="0" y="299154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CA498-7361-7F44-8140-9FD8AA45DF84}">
      <dsp:nvSpPr>
        <dsp:cNvPr id="0" name=""/>
        <dsp:cNvSpPr/>
      </dsp:nvSpPr>
      <dsp:spPr>
        <a:xfrm>
          <a:off x="0" y="2991544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È UN LUOGO MAGICO E FAVOLOSO.                                                                                                                                                                                       </a:t>
          </a:r>
          <a:endParaRPr lang="en-US" sz="1200" kern="1200"/>
        </a:p>
      </dsp:txBody>
      <dsp:txXfrm>
        <a:off x="0" y="2991544"/>
        <a:ext cx="10515600" cy="271958"/>
      </dsp:txXfrm>
    </dsp:sp>
    <dsp:sp modelId="{548B20EA-561C-974A-8007-FA25552C59A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AD6DC-0561-3E4B-B123-6BE8105E2DAD}">
      <dsp:nvSpPr>
        <dsp:cNvPr id="0" name=""/>
        <dsp:cNvSpPr/>
      </dsp:nvSpPr>
      <dsp:spPr>
        <a:xfrm>
          <a:off x="0" y="3263503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SE LA TERRA VUOI SALVARE,                                                                                            </a:t>
          </a:r>
          <a:endParaRPr lang="en-US" sz="1200" kern="1200"/>
        </a:p>
      </dsp:txBody>
      <dsp:txXfrm>
        <a:off x="0" y="3263503"/>
        <a:ext cx="10515600" cy="271958"/>
      </dsp:txXfrm>
    </dsp:sp>
    <dsp:sp modelId="{95CAA7F8-1F88-564D-8027-8387943BE21F}">
      <dsp:nvSpPr>
        <dsp:cNvPr id="0" name=""/>
        <dsp:cNvSpPr/>
      </dsp:nvSpPr>
      <dsp:spPr>
        <a:xfrm>
          <a:off x="0" y="3535462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74DB6-BCB3-F043-B8FD-697F6D75FC3B}">
      <dsp:nvSpPr>
        <dsp:cNvPr id="0" name=""/>
        <dsp:cNvSpPr/>
      </dsp:nvSpPr>
      <dsp:spPr>
        <a:xfrm>
          <a:off x="0" y="3535462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OGNI GIORNO TI DEVI IMPEGNARE.                                                                                           </a:t>
          </a:r>
          <a:endParaRPr lang="en-US" sz="1200" kern="1200"/>
        </a:p>
      </dsp:txBody>
      <dsp:txXfrm>
        <a:off x="0" y="3535462"/>
        <a:ext cx="10515600" cy="271958"/>
      </dsp:txXfrm>
    </dsp:sp>
    <dsp:sp modelId="{F940131E-5815-1C43-87EC-336A68CA9FD9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7804B-354E-AF41-8B6E-CB86EBC934D0}">
      <dsp:nvSpPr>
        <dsp:cNvPr id="0" name=""/>
        <dsp:cNvSpPr/>
      </dsp:nvSpPr>
      <dsp:spPr>
        <a:xfrm>
          <a:off x="0" y="3807420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RISPETTA SEMPRE LA NATURA                                                                                                      </a:t>
          </a:r>
          <a:endParaRPr lang="en-US" sz="1200" kern="1200"/>
        </a:p>
      </dsp:txBody>
      <dsp:txXfrm>
        <a:off x="0" y="3807420"/>
        <a:ext cx="10515600" cy="271958"/>
      </dsp:txXfrm>
    </dsp:sp>
    <dsp:sp modelId="{FF54E58D-9B27-AF46-8B10-39FE1689883E}">
      <dsp:nvSpPr>
        <dsp:cNvPr id="0" name=""/>
        <dsp:cNvSpPr/>
      </dsp:nvSpPr>
      <dsp:spPr>
        <a:xfrm>
          <a:off x="0" y="4079379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52596-4A53-8843-8F9E-111C3829752D}">
      <dsp:nvSpPr>
        <dsp:cNvPr id="0" name=""/>
        <dsp:cNvSpPr/>
      </dsp:nvSpPr>
      <dsp:spPr>
        <a:xfrm>
          <a:off x="0" y="4079379"/>
          <a:ext cx="10515600" cy="271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DEVI AVERNE SEMPRE MOLTA CURA.                                                                               </a:t>
          </a:r>
          <a:endParaRPr lang="en-US" sz="1200" kern="1200"/>
        </a:p>
      </dsp:txBody>
      <dsp:txXfrm>
        <a:off x="0" y="4079379"/>
        <a:ext cx="10515600" cy="271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5BD40-BDA0-F442-BF60-EA5D5C84C897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88A5C-DC93-E441-B464-9EE3E7D0E9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84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88A5C-DC93-E441-B464-9EE3E7D0E94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93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88A5C-DC93-E441-B464-9EE3E7D0E94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532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88A5C-DC93-E441-B464-9EE3E7D0E94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25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88A5C-DC93-E441-B464-9EE3E7D0E94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6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394FE-59D1-0DD5-0D5E-F612A6441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3B3242-6B50-4CCE-7602-8EE945328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1A4CE1-51BA-FB82-FD39-ED85CBCF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D9F3D4-784E-2928-E765-AC70F09C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2DFFF6-116D-FF2F-D1BC-03E63423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62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A3C0D-FE28-3DFE-D2F5-957AB53C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56E263-EFD8-5B3A-821E-6E91C4D6A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14C2DB-A507-FE31-45A3-CB8EBCD3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E8F65B-A76E-3727-3284-23430D8D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E1FFC8-100C-01AA-3C6A-2ED0712A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08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303B33-80EB-3BC1-CCEC-62BC97592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384282-487B-F8F1-8D73-6401B0828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8B3811-0822-DC14-08B5-8D724F3F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438A89-1F24-50A9-A57D-C90BAC15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07DB50-6C1E-ECE8-2A0D-375D7802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39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A609A8-383B-F495-0A95-342D50A1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298FF4-2AC4-C57B-F025-4DFE526E0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EEDA37-EE77-0F33-7E0B-66721BCB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85AD83-13D3-DB59-EF2B-D4264CD9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F1D9A5-C490-9997-59D8-43DB1472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24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1CAB6-0CD4-D81E-14D7-88765410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B5455F-0DDC-280E-6753-AD3FDE756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D16F96-22EF-5249-519A-CEA89F92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A29FEB-E099-2F24-7591-9A38F5A2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E151B3-2FAF-FA65-99BF-B0AB13E2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16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99A09-4833-60FE-7555-F4665D10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51981-3A11-765D-2F5E-45E44D5E2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6EF92D-9D7C-520E-20A9-D62142B76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58B71B-C62C-F166-070B-AB45B7405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160482-2F58-DEBD-C897-53B7E31F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262249-377A-37AA-FCDF-D15C8073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51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7496E4-B987-ED37-FC35-96AC8F4D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952F32-D5EA-359D-E5E6-26E47EA17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3A1FFE-CAF5-475F-3B77-0B0E4C617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983C55-5744-CD6B-A3D5-5AFACEA81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CB5D25-9FCF-A9BF-1BA9-04A55F38C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8D73CC-0587-0C8F-8D95-7E0EB27D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FAE964-68C3-6A17-06CB-506DD233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FD11D0-3BB9-E871-091D-AD962644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92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D5CE7-6E1C-3C7E-B0FF-641E2217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813A57-C84E-FCCD-E104-E14AEC15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94DFC3-4CA0-4E67-E097-CAFB33F3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7DBC5-F8E2-42D3-05F0-292813D0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D468FB3-4533-D911-D5A2-93A1F34B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5FAA6A-3ED8-A65F-E78D-E92CB796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EAD4A8-54C7-780C-A8E3-F4990968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9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C4E1A-E88C-8860-955E-79D3B60D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A3D62F-94AB-F769-E571-C70A77411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957040-9FA8-0ACB-C25A-2DAD713AC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FD46B0-0F8E-B0DC-5BB1-62978517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6D3ED7-4ACD-6149-0DE8-3AE3818A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27AF62-A2BC-EBD4-952F-F83CC029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27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822D0-3E2C-6C06-BBEA-5E95AB80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AE31772-01DA-D0B8-178D-23E214C8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77820E-564D-A6C0-B9C2-EBB689A83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E7A24F-7BF5-1E93-3A42-B3D4B3C0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FD6E0E-F8FE-36C3-74AC-84A507FF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688F10-89FD-A929-89B6-5E412223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31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2D58F2-CBFC-DDE5-3B98-5F09FD8F0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63BCFF-1CDB-4BE1-179F-FCD154C19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28A5D7-339E-F4D9-0829-12A2373B9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B06E-785A-2A45-87D6-087B15E775B1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4E616B-98D4-5FDF-77AC-9AAE46124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450F36-1C56-D2FE-E21D-72A6EE41D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9CF0-B7DE-3C4A-9943-50AF361F65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45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diagramData" Target="../diagrams/data2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E5D301-A4A1-BA6F-7A34-EE7A31D15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621437"/>
            <a:ext cx="4747280" cy="3687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3000" dirty="0">
                <a:solidFill>
                  <a:srgbClr val="FFFFFF"/>
                </a:solidFill>
              </a:rPr>
              <a:t>COMPITO DI REALTÁ</a:t>
            </a:r>
            <a:br>
              <a:rPr lang="it-IT" sz="3000" dirty="0">
                <a:solidFill>
                  <a:srgbClr val="FFFFFF"/>
                </a:solidFill>
              </a:rPr>
            </a:br>
            <a:r>
              <a:rPr lang="it-IT" sz="3000" dirty="0">
                <a:solidFill>
                  <a:srgbClr val="FFFFFF"/>
                </a:solidFill>
              </a:rPr>
              <a:t>5C a.s.2021-22</a:t>
            </a:r>
            <a:br>
              <a:rPr lang="it-IT" sz="3000" dirty="0">
                <a:solidFill>
                  <a:srgbClr val="FFFFFF"/>
                </a:solidFill>
              </a:rPr>
            </a:br>
            <a:r>
              <a:rPr lang="it-IT" sz="3000" dirty="0">
                <a:solidFill>
                  <a:srgbClr val="FFFFFF"/>
                </a:solidFill>
              </a:rPr>
              <a:t>UN MONDO </a:t>
            </a:r>
            <a:r>
              <a:rPr lang="it-IT" sz="3000">
                <a:solidFill>
                  <a:srgbClr val="FFFFFF"/>
                </a:solidFill>
              </a:rPr>
              <a:t>DA </a:t>
            </a:r>
            <a:r>
              <a:rPr lang="it-IT" sz="3000" smtClean="0">
                <a:solidFill>
                  <a:srgbClr val="FFFFFF"/>
                </a:solidFill>
              </a:rPr>
              <a:t>SALVARE </a:t>
            </a:r>
            <a:br>
              <a:rPr lang="it-IT" sz="3000" smtClean="0">
                <a:solidFill>
                  <a:srgbClr val="FFFFFF"/>
                </a:solidFill>
              </a:rPr>
            </a:br>
            <a:r>
              <a:rPr lang="it-IT" sz="3000" smtClean="0">
                <a:solidFill>
                  <a:srgbClr val="FFFFFF"/>
                </a:solidFill>
              </a:rPr>
              <a:t>1° gruppo</a:t>
            </a:r>
            <a:r>
              <a:rPr lang="it-IT" sz="3000" dirty="0">
                <a:solidFill>
                  <a:srgbClr val="FFFFFF"/>
                </a:solidFill>
              </a:rPr>
              <a:t/>
            </a:r>
            <a:br>
              <a:rPr lang="it-IT" sz="3000" dirty="0">
                <a:solidFill>
                  <a:srgbClr val="FFFFFF"/>
                </a:solidFill>
              </a:rPr>
            </a:br>
            <a:r>
              <a:rPr lang="it-IT" sz="3000" dirty="0">
                <a:solidFill>
                  <a:srgbClr val="FFFFFF"/>
                </a:solidFill>
              </a:rPr>
              <a:t/>
            </a:r>
            <a:br>
              <a:rPr lang="it-IT" sz="3000" dirty="0">
                <a:solidFill>
                  <a:srgbClr val="FFFFFF"/>
                </a:solidFill>
              </a:rPr>
            </a:br>
            <a:r>
              <a:rPr lang="it-IT" sz="3000" dirty="0">
                <a:solidFill>
                  <a:srgbClr val="FFFFFF"/>
                </a:solidFill>
              </a:rPr>
              <a:t/>
            </a:r>
            <a:br>
              <a:rPr lang="it-IT" sz="3000" dirty="0">
                <a:solidFill>
                  <a:srgbClr val="FFFFFF"/>
                </a:solidFill>
              </a:rPr>
            </a:br>
            <a:r>
              <a:rPr lang="it-IT" sz="3000" dirty="0">
                <a:solidFill>
                  <a:srgbClr val="FFFFFF"/>
                </a:solidFill>
              </a:rPr>
              <a:t/>
            </a:r>
            <a:br>
              <a:rPr lang="it-IT" sz="3000" dirty="0">
                <a:solidFill>
                  <a:srgbClr val="FFFFFF"/>
                </a:solidFill>
              </a:rPr>
            </a:br>
            <a:r>
              <a:rPr lang="it-IT" sz="3000" dirty="0">
                <a:solidFill>
                  <a:srgbClr val="FFFFFF"/>
                </a:solidFill>
              </a:rPr>
              <a:t/>
            </a:r>
            <a:br>
              <a:rPr lang="it-IT" sz="3000" dirty="0">
                <a:solidFill>
                  <a:srgbClr val="FFFFFF"/>
                </a:solidFill>
              </a:rPr>
            </a:br>
            <a:endParaRPr lang="it-IT" sz="30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F1B06E-5EF3-1B43-3593-3A119D6DA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it-IT" dirty="0">
                <a:solidFill>
                  <a:srgbClr val="FFFFFF"/>
                </a:solidFill>
              </a:rPr>
              <a:t>RECYCLE-REDUSE-REUSE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AED6434-DA51-6C78-FC3B-C8DC6386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59" y="2188865"/>
            <a:ext cx="3737164" cy="24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62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D55C35-02D9-EDC2-254C-8B23458A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it-IT" sz="2600"/>
              <a:t> GRAFICO SULLA RACCOLTA DIFFERENZIATA </a:t>
            </a:r>
            <a:br>
              <a:rPr lang="it-IT" sz="2600"/>
            </a:br>
            <a:r>
              <a:rPr lang="it-IT" sz="2600"/>
              <a:t>               DELLE REGIONI D’ITALIA             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C4D926C-5C51-8E12-47DF-CDA183A3F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38" y="6008062"/>
            <a:ext cx="4819650" cy="45719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CF17B8E-6154-B668-8887-1D4DAA665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94" y="3994611"/>
            <a:ext cx="5458968" cy="457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4D1169A-C194-5A3D-0FCE-FF2D91FD5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38" y="2642616"/>
            <a:ext cx="4818888" cy="3556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BC36C18-04F6-D1F9-5CBE-8B7554788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67531" y="1413644"/>
            <a:ext cx="4784800" cy="41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D3DDF0-76B7-9C3E-039C-A9A13B113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4" r="-2" b="258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E392334-CFB1-A641-4275-7F403242B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83" r="2" b="1634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6F9BB7A-4B44-87AA-F55E-453BC23B0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28" b="1799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22" name="Freeform: Shape 121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4" name="Freeform: Shape 123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6F79EC-057B-4B36-DB13-831373DA265C}"/>
              </a:ext>
            </a:extLst>
          </p:cNvPr>
          <p:cNvSpPr txBox="1"/>
          <p:nvPr/>
        </p:nvSpPr>
        <p:spPr>
          <a:xfrm>
            <a:off x="429767" y="1139655"/>
            <a:ext cx="2807208" cy="3182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CREDO CHE AVERE LA                    TERRA E NON ROVINARLA SIA LA PIÙ BELLA FORMA D’ARTE CHE SI POSSA DESIDERARE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F1FD3D-F94D-BD52-D215-957563504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" r="6363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848DFE2-6C68-238C-24A9-3E49ED877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484" y="-2210840"/>
            <a:ext cx="4560584" cy="457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4103F5-DE64-DAC0-DB2E-F237B2F80C0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590662" y="-767433"/>
            <a:ext cx="4805691" cy="45719"/>
          </a:xfr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indent="0">
              <a:buNone/>
            </a:pPr>
            <a:endParaRPr lang="en-US" sz="2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F19BB62-06E1-B42C-796D-E99330F078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867" b="1"/>
          <a:stretch/>
        </p:blipFill>
        <p:spPr>
          <a:xfrm>
            <a:off x="584705" y="-493563"/>
            <a:ext cx="4850779" cy="45719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D0469C-C04D-4DBE-E046-CC9F09EAA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824287" y="6857365"/>
            <a:ext cx="4543425" cy="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8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8FB76D1-9082-16DF-0FBC-CD10EAB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371190"/>
            <a:ext cx="4787331" cy="1574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  E-TWINNING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456821-26B9-4181-B181-305FB820D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641" y="2134209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0035D6FE-7FA2-4D67-8767-6F7E98AB16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0608" y="421767"/>
            <a:ext cx="2847251" cy="252375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1F89A8-B83D-1005-0AA4-6106A2055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42" b="4"/>
          <a:stretch/>
        </p:blipFill>
        <p:spPr>
          <a:xfrm>
            <a:off x="6363640" y="807248"/>
            <a:ext cx="1911680" cy="1530398"/>
          </a:xfrm>
          <a:prstGeom prst="rect">
            <a:avLst/>
          </a:pr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0381C401-8AFE-4396-B195-C21EA1C7FB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854" y="4490695"/>
            <a:ext cx="2071275" cy="1835943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771E02F-2830-757C-3F5F-697C9C3D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084625"/>
            <a:ext cx="4193655" cy="2927369"/>
          </a:xfrm>
        </p:spPr>
        <p:txBody>
          <a:bodyPr>
            <a:normAutofit/>
          </a:bodyPr>
          <a:lstStyle/>
          <a:p>
            <a:r>
              <a:rPr lang="en-US" sz="2400" dirty="0"/>
              <a:t>QUEST’ANNO GRAZIE AL PROGETTO E-TWINNING ABBIAMO IMPARATO A RICICLARE GLI OGGETTI E POI RIUTILIZZARLI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E29B796-B5F8-3600-FF78-D67682A86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30" r="14866" b="-4"/>
          <a:stretch/>
        </p:blipFill>
        <p:spPr>
          <a:xfrm>
            <a:off x="5474971" y="4831346"/>
            <a:ext cx="1558178" cy="12066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D8549A-A698-E751-A242-339BF815AF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7" r="7620" b="-3"/>
          <a:stretch/>
        </p:blipFill>
        <p:spPr>
          <a:xfrm flipV="1">
            <a:off x="-4551195" y="2387226"/>
            <a:ext cx="2478020" cy="457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4037D1-40A5-8718-3F10-443B52126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1943100" y="7795260"/>
            <a:ext cx="88392" cy="3314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ACF310A-BCA5-477D-9508-5F4D26697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523" y="2922476"/>
            <a:ext cx="3389633" cy="25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1" descr="Un'ape che impollina su un fiore giallo">
            <a:extLst>
              <a:ext uri="{FF2B5EF4-FFF2-40B4-BE49-F238E27FC236}">
                <a16:creationId xmlns:a16="http://schemas.microsoft.com/office/drawing/2014/main" id="{79987A4A-348B-F742-08D9-E7C695F0F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22"/>
          <a:stretch/>
        </p:blipFill>
        <p:spPr>
          <a:xfrm>
            <a:off x="16320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B3B599-FF1D-3304-C93E-0A5DF58A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LA TERRA </a:t>
            </a:r>
            <a:r>
              <a:rPr lang="en-US" sz="5200" dirty="0" err="1">
                <a:solidFill>
                  <a:srgbClr val="FFFFFF"/>
                </a:solidFill>
              </a:rPr>
              <a:t>È</a:t>
            </a:r>
            <a:r>
              <a:rPr lang="en-US" sz="5200" dirty="0">
                <a:solidFill>
                  <a:srgbClr val="FFFFFF"/>
                </a:solidFill>
              </a:rPr>
              <a:t> UN TESORO CHE NON POSSIAMO PERDERE</a:t>
            </a:r>
          </a:p>
        </p:txBody>
      </p:sp>
    </p:spTree>
    <p:extLst>
      <p:ext uri="{BB962C8B-B14F-4D97-AF65-F5344CB8AC3E}">
        <p14:creationId xmlns:p14="http://schemas.microsoft.com/office/powerpoint/2010/main" val="218051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DC4F7D-9722-53E6-2C38-D62AAB726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77059" cy="27669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6E135F2-4352-CA1F-862B-B9417B681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072397"/>
              </p:ext>
            </p:extLst>
          </p:nvPr>
        </p:nvGraphicFramePr>
        <p:xfrm>
          <a:off x="12539348" y="5624672"/>
          <a:ext cx="6245265" cy="536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48D27EE7-D8F8-731E-89ED-38C49E7F5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1006880" y="-522515"/>
            <a:ext cx="2007684" cy="457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33A6C5-4735-BA8C-7BD6-1F6C5C8248A8}"/>
              </a:ext>
            </a:extLst>
          </p:cNvPr>
          <p:cNvSpPr txBox="1"/>
          <p:nvPr/>
        </p:nvSpPr>
        <p:spPr>
          <a:xfrm>
            <a:off x="332509" y="2945081"/>
            <a:ext cx="1801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ANASTASIO LUIGI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CA0BBC-1543-BAC3-F8B4-DF503111F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7059" y="20172"/>
            <a:ext cx="2963911" cy="275509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6C8FC3-BD71-43EC-B680-762625054383}"/>
              </a:ext>
            </a:extLst>
          </p:cNvPr>
          <p:cNvSpPr txBox="1"/>
          <p:nvPr/>
        </p:nvSpPr>
        <p:spPr>
          <a:xfrm>
            <a:off x="3165891" y="2945081"/>
            <a:ext cx="17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CERBONE NADIA</a:t>
            </a:r>
          </a:p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D73D5C9-F42A-E120-B9A6-D46BE0B45B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970" y="-49388"/>
            <a:ext cx="2962736" cy="286572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83502A-46A2-619C-4418-020FA1745B45}"/>
              </a:ext>
            </a:extLst>
          </p:cNvPr>
          <p:cNvSpPr txBox="1"/>
          <p:nvPr/>
        </p:nvSpPr>
        <p:spPr>
          <a:xfrm>
            <a:off x="6448318" y="2945081"/>
            <a:ext cx="146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CESARE GAIA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79D05D6-BEAD-4634-E390-8E599EDB5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6328" y="3591412"/>
            <a:ext cx="2963910" cy="282808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8BDCC1-13D6-E3C6-BD2D-F6A5CAC7C0A4}"/>
              </a:ext>
            </a:extLst>
          </p:cNvPr>
          <p:cNvSpPr txBox="1"/>
          <p:nvPr/>
        </p:nvSpPr>
        <p:spPr>
          <a:xfrm>
            <a:off x="52459" y="6488668"/>
            <a:ext cx="26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ESPOSITO MARIAROSARIA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19E14AB-2752-766B-4BF6-00C1650416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8986" y="7232177"/>
            <a:ext cx="3027706" cy="4571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E51FD6-ACE0-2F46-380B-EEB14429C8DF}"/>
              </a:ext>
            </a:extLst>
          </p:cNvPr>
          <p:cNvSpPr txBox="1"/>
          <p:nvPr/>
        </p:nvSpPr>
        <p:spPr>
          <a:xfrm>
            <a:off x="3420158" y="6452124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KAPIRIN KIRIL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84D0E98-38C7-2F40-DCB2-E8B260B064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2809" y="3632485"/>
            <a:ext cx="2962733" cy="280956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981F503-5068-2F61-4C7C-F1CC03A12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9224" y="3591412"/>
            <a:ext cx="3281145" cy="285239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91D8770-9FD7-7CE9-5F4A-6F35370CD8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3706" y="1776249"/>
            <a:ext cx="3288294" cy="2564524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6E952C7-1FC0-662A-94E5-CF548FB57277}"/>
              </a:ext>
            </a:extLst>
          </p:cNvPr>
          <p:cNvSpPr txBox="1"/>
          <p:nvPr/>
        </p:nvSpPr>
        <p:spPr>
          <a:xfrm>
            <a:off x="9456107" y="4398474"/>
            <a:ext cx="204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ZAPPELLA LORENZO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FA7AEE9-B181-B347-BFA7-C6E9C4AA2C38}"/>
              </a:ext>
            </a:extLst>
          </p:cNvPr>
          <p:cNvSpPr txBox="1"/>
          <p:nvPr/>
        </p:nvSpPr>
        <p:spPr>
          <a:xfrm>
            <a:off x="6344030" y="6485124"/>
            <a:ext cx="21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ZANFARDINO GIOELE</a:t>
            </a:r>
          </a:p>
        </p:txBody>
      </p:sp>
    </p:spTree>
    <p:extLst>
      <p:ext uri="{BB962C8B-B14F-4D97-AF65-F5344CB8AC3E}">
        <p14:creationId xmlns:p14="http://schemas.microsoft.com/office/powerpoint/2010/main" val="103512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D389B4-7286-CA0A-E361-91698881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              PAPA FRANCESCO E IL CREATO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59F7373-A46C-43D0-99DE-35596DCC6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-3138392" y="7136523"/>
            <a:ext cx="2319752" cy="241738"/>
          </a:xfrm>
        </p:spPr>
      </p:pic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7CD923DC-0D69-D097-A6FC-7E6A72642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22678" y="1352302"/>
            <a:ext cx="3567852" cy="224280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21616E-AB8D-785C-354F-B447EEAC1595}"/>
              </a:ext>
            </a:extLst>
          </p:cNvPr>
          <p:cNvSpPr txBox="1"/>
          <p:nvPr/>
        </p:nvSpPr>
        <p:spPr>
          <a:xfrm>
            <a:off x="4864125" y="1972324"/>
            <a:ext cx="3125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F94CF5D-003B-9C44-3649-A85A52CF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21" y="1352302"/>
            <a:ext cx="3125080" cy="5140422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8F4879C-5C39-9244-618E-A08DE97ED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013" y="3595108"/>
            <a:ext cx="3530517" cy="28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22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853C88-7CE3-4C77-0377-E1C5616F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</a:t>
            </a:r>
          </a:p>
        </p:txBody>
      </p:sp>
      <p:pic>
        <p:nvPicPr>
          <p:cNvPr id="30" name="Graphic 15" descr="Pianta">
            <a:extLst>
              <a:ext uri="{FF2B5EF4-FFF2-40B4-BE49-F238E27FC236}">
                <a16:creationId xmlns:a16="http://schemas.microsoft.com/office/drawing/2014/main" id="{B726534E-9981-C19E-274B-0AFB5745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31" name="Group 2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32" name="Freeform: Shape 2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: Shape 2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2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13ED8A-FBD7-D96E-F6CC-4E0C569B52F3}"/>
              </a:ext>
            </a:extLst>
          </p:cNvPr>
          <p:cNvSpPr txBox="1"/>
          <p:nvPr/>
        </p:nvSpPr>
        <p:spPr>
          <a:xfrm>
            <a:off x="6722076" y="790832"/>
            <a:ext cx="443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                  THE COMPOST   </a:t>
            </a:r>
          </a:p>
        </p:txBody>
      </p:sp>
      <p:pic>
        <p:nvPicPr>
          <p:cNvPr id="6" name="Immagine 5" descr="Immagine che contiene terra, cibo, verdura&#10;&#10;Descrizione generata automaticamente">
            <a:extLst>
              <a:ext uri="{FF2B5EF4-FFF2-40B4-BE49-F238E27FC236}">
                <a16:creationId xmlns:a16="http://schemas.microsoft.com/office/drawing/2014/main" id="{93A209F9-9B3B-4FFE-0410-85D76DF45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16565" y="3998815"/>
            <a:ext cx="3988512" cy="532057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B2FC37B-6649-9803-7D1E-DB3F6F0B392A}"/>
              </a:ext>
            </a:extLst>
          </p:cNvPr>
          <p:cNvSpPr txBox="1"/>
          <p:nvPr/>
        </p:nvSpPr>
        <p:spPr>
          <a:xfrm>
            <a:off x="-3790435" y="3238155"/>
            <a:ext cx="10657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detto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01A4D46-A53E-DC44-FB30-539A64289F14}"/>
              </a:ext>
            </a:extLst>
          </p:cNvPr>
          <p:cNvSpPr txBox="1"/>
          <p:nvPr/>
        </p:nvSpPr>
        <p:spPr>
          <a:xfrm>
            <a:off x="6169918" y="1516985"/>
            <a:ext cx="593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COMPOST IS A WASTE RECYCLING PROCESS THROUGH</a:t>
            </a:r>
          </a:p>
          <a:p>
            <a:r>
              <a:rPr lang="it-IT" dirty="0"/>
              <a:t>WHICH AN EXCELLENT NATURAL FERTILIZIER IS OBTAINED,CALLED COMPOST</a:t>
            </a:r>
          </a:p>
        </p:txBody>
      </p:sp>
      <p:pic>
        <p:nvPicPr>
          <p:cNvPr id="5" name="Immagine 4" descr="Immagine che contiene terra, cibo, verdura&#10;&#10;Descrizione generata automaticamente">
            <a:extLst>
              <a:ext uri="{FF2B5EF4-FFF2-40B4-BE49-F238E27FC236}">
                <a16:creationId xmlns:a16="http://schemas.microsoft.com/office/drawing/2014/main" id="{6D57F645-5B32-A402-4F1A-61484329D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08" y="2440314"/>
            <a:ext cx="5626459" cy="35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71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BED296-3ECD-B7BE-68BC-F016092E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3400"/>
              <a:t>                  ENERGIA RINNOVABILE E</a:t>
            </a:r>
            <a:br>
              <a:rPr lang="it-IT" sz="3400"/>
            </a:br>
            <a:r>
              <a:rPr lang="it-IT" sz="3400"/>
              <a:t>                       NON RINNOVABILE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49ABA8-4F9E-F35F-9C09-F4A51F1B3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" y="2796087"/>
            <a:ext cx="4243387" cy="2153452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A670CB1-80C3-AA71-F748-ED417ACA7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43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652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D717E56-5CD2-EFD0-DF6D-20322845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3877056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                                                                                            </a:t>
            </a:r>
            <a:br>
              <a:rPr lang="en-US" sz="3000"/>
            </a:br>
            <a:r>
              <a:rPr lang="en-US" sz="3000"/>
              <a:t>        GRAFICO SULLA RACCOLTA DIFFERENZIATA</a:t>
            </a:r>
            <a:br>
              <a:rPr lang="en-US" sz="3000"/>
            </a:br>
            <a:r>
              <a:rPr lang="en-US" sz="3000"/>
              <a:t>      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C7C521D-34D2-9E2D-04D8-AC41FAD66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740" y="601117"/>
            <a:ext cx="4758588" cy="2827644"/>
          </a:xfrm>
          <a:prstGeom prst="rect">
            <a:avLst/>
          </a:prstGeom>
        </p:spPr>
      </p:pic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E7E8D6-95AD-907D-2C15-7A9E7758A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5337" y="3647500"/>
            <a:ext cx="5702113" cy="25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8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061729-CF6D-D5C2-6694-6D751F03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HAIKU</a:t>
            </a:r>
            <a:br>
              <a:rPr lang="it-IT" dirty="0">
                <a:solidFill>
                  <a:srgbClr val="FFFFFF"/>
                </a:solidFill>
              </a:rPr>
            </a:b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BFD61A-B454-DEF0-FA3F-1BB666734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008" y="591343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/>
              <a:t>1)LA TERRA NON STA BENE</a:t>
            </a:r>
          </a:p>
          <a:p>
            <a:pPr marL="0" indent="0">
              <a:buNone/>
            </a:pPr>
            <a:r>
              <a:rPr lang="it-IT" dirty="0"/>
              <a:t>    HA BISOGNO DELLE NOSTRE CURE</a:t>
            </a:r>
          </a:p>
          <a:p>
            <a:pPr marL="0" indent="0">
              <a:buNone/>
            </a:pPr>
            <a:r>
              <a:rPr lang="it-IT" dirty="0"/>
              <a:t>     AIUTAMOLA A GUARIRE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2)LA TERRA È COME UN FIORE</a:t>
            </a:r>
          </a:p>
          <a:p>
            <a:pPr marL="0" indent="0">
              <a:buNone/>
            </a:pPr>
            <a:r>
              <a:rPr lang="it-IT" dirty="0"/>
              <a:t>   DI PESCO SECCO</a:t>
            </a:r>
          </a:p>
          <a:p>
            <a:pPr marL="0" indent="0">
              <a:buNone/>
            </a:pPr>
            <a:r>
              <a:rPr lang="it-IT" dirty="0"/>
              <a:t>   STA MORENDO</a:t>
            </a:r>
          </a:p>
        </p:txBody>
      </p:sp>
    </p:spTree>
    <p:extLst>
      <p:ext uri="{BB962C8B-B14F-4D97-AF65-F5344CB8AC3E}">
        <p14:creationId xmlns:p14="http://schemas.microsoft.com/office/powerpoint/2010/main" val="209078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9F4120-3EC7-D203-93E0-49AA64F9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                            AFORISMI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E32B26-14C8-ED18-0850-CDDF60D6AA37}"/>
              </a:ext>
            </a:extLst>
          </p:cNvPr>
          <p:cNvSpPr txBox="1"/>
          <p:nvPr/>
        </p:nvSpPr>
        <p:spPr>
          <a:xfrm>
            <a:off x="469662" y="2861334"/>
            <a:ext cx="4243589" cy="3740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OSSERVARE LA NATURA È UN PRIVILEGIO MERAVIGLIOSO QUINDI GODITELA E NON DISTRUGGERLA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(Nadia)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A879D9F-078D-22EF-10E7-63AECA528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9" r="3" b="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0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5D83A12-0BC0-51AF-AC73-0F271240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it-IT" sz="5200" dirty="0"/>
              <a:t>              SALVIAMO LA TERRA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2E5AE12-21A8-AF85-86F0-00527C6D0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1286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0187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BA4F28-709E-87C7-7E23-70FA2E74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/>
              <a:t>     STORIA DELLA RACCOLTA DIFFERENZIATA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15A599-038F-205C-975C-ACDFF2ABA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798" y="-2628774"/>
            <a:ext cx="4974336" cy="1702499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B596662-BEA8-9FF0-DDAE-91571BCBA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3163387"/>
            <a:ext cx="4527331" cy="24498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BBD6CF5-5D04-01BD-C144-AAEE48B77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365" y="3163387"/>
            <a:ext cx="4974336" cy="2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654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277</Words>
  <Application>Microsoft Office PowerPoint</Application>
  <PresentationFormat>Widescreen</PresentationFormat>
  <Paragraphs>75</Paragraphs>
  <Slides>14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COMPITO DI REALTÁ 5C a.s.2021-22 UN MONDO DA SALVARE  1° gruppo     </vt:lpstr>
      <vt:lpstr>              PAPA FRANCESCO E IL CREATO</vt:lpstr>
      <vt:lpstr>             </vt:lpstr>
      <vt:lpstr>                  ENERGIA RINNOVABILE E                        NON RINNOVABILE</vt:lpstr>
      <vt:lpstr>                                                                                                     GRAFICO SULLA RACCOLTA DIFFERENZIATA        </vt:lpstr>
      <vt:lpstr>HAIKU </vt:lpstr>
      <vt:lpstr>                            AFORISMI</vt:lpstr>
      <vt:lpstr>              SALVIAMO LA TERRA</vt:lpstr>
      <vt:lpstr>     STORIA DELLA RACCOLTA DIFFERENZIATA</vt:lpstr>
      <vt:lpstr> GRAFICO SULLA RACCOLTA DIFFERENZIATA                 DELLE REGIONI D’ITALIA             </vt:lpstr>
      <vt:lpstr>Presentazione standard di PowerPoint</vt:lpstr>
      <vt:lpstr>  E-TWINNING </vt:lpstr>
      <vt:lpstr>LA TERRA È UN TESORO CHE NON POSSIAMO PERDERE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COMPITO DI REALTA 5C a.s.2021-22 NEW LIGHT TO THE FUTURE</dc:title>
  <dc:creator>RAFFAELLO ZANFARDINO</dc:creator>
  <cp:lastModifiedBy>Windows10</cp:lastModifiedBy>
  <cp:revision>23</cp:revision>
  <dcterms:created xsi:type="dcterms:W3CDTF">2022-05-10T12:59:46Z</dcterms:created>
  <dcterms:modified xsi:type="dcterms:W3CDTF">2022-05-31T05:05:18Z</dcterms:modified>
</cp:coreProperties>
</file>