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69" r:id="rId5"/>
    <p:sldId id="256" r:id="rId6"/>
    <p:sldId id="257" r:id="rId7"/>
    <p:sldId id="270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BFF0F4-90DD-49DF-ACCA-A9D067810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1CA770-67CF-4C0B-B869-152C542F5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C36B92-BE80-4984-896E-DAB34D80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878A32-F83C-428C-9794-EBB8FF15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DE11D0-5A2C-4797-B710-3298CF10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42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2D5DB-4084-49EE-AEF7-CD53176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2FCC65-9097-4EB2-8EC1-736530CF2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B8C037-A3D4-4088-B8E3-78ACDFD1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B1C411-7E15-4B65-88FA-AC5BD17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342B4-38B6-4BBE-A397-D372802D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44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236DE8-5539-4C53-A92D-85831733E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7B9783-C7F4-402B-8256-8594F5B11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4DF6B8-DB9E-4FBE-A8E2-09638E62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909B59-107F-47F4-86C5-F6CDCB7C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51F684-C659-4D6B-A5AD-8FB6BB50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98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F5EF-3CFE-4C08-A2B7-6C38BF38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20DAA7-6432-41FC-ABBC-6B39819CA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2D881B-481A-430F-8E67-95A6497E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FCFA40-0115-40A5-A890-21DE7B9A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8E6515-CFF3-4185-89FB-1E0F74D7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E8FDE-8DFC-4044-8D06-74F3E1E8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62EEE3-F2AD-470D-A8F5-0D3C9C312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1C761B-D048-4884-8904-5A870F49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7D0BCD-649C-4DE6-8750-55F2B285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DAE033-92E3-4DEC-B62F-EF5901DD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54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59698-A4EB-49EF-8C13-E5AB8082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F2983D-D0E8-408C-BA94-0AE729AEA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6CF5DB-7DC3-4B94-9347-CC162917B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04EE71-BF51-4339-B23B-AFCEB5B2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AF2730-09CF-4387-85BE-95E3120F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4B1BFF-ECA9-45EC-9F1D-10FC2B6C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28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478EA-75A0-4EFB-85ED-E29A1F18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683922-F55B-4CC4-AD6F-BF28BDBCF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3F60BB-F44B-441D-AF1C-2A2A89709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950FBD-507B-4D6D-ADD4-5C3CD023B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3A5412D-152A-4085-8E04-2B6B3D662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3847D0-F59F-4BD8-9D22-52FEC7A2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F3CE14-30D1-4C9A-A4FE-90169FFB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AB590E3-A919-417D-BEE9-F74E52C2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81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D3EC2-8CD4-4E47-B9CC-70CBE205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2B8F5B-D356-4714-99AB-152BB68B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B85CD5-0BCF-4CCC-A037-0CCB171D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EE0B80-5ABC-4782-927A-1E2A629C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33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E8C957-12C6-4585-8D1D-B34AC5DDC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6256C2F-40B3-48E1-A1CD-61EEEAF4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D84C0F-84BE-48F8-8B7D-1D15F090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90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87AE5-0B98-4232-A638-083715F2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1380CF-6BD9-41D8-B6B0-55514F45A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1B5DAC-2533-4D04-9F87-65E724F6A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10DEBF-16F6-4540-BB1A-6F906C11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4DD63C-4DA3-4792-9B77-1A893439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A83642-F84F-4092-8E40-966FC0A3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7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735ED1-E122-4088-9D7C-0942843F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4D4DE9-273C-4BD1-81CD-2D6AECE98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2B3168-A24B-429B-AB66-748754611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D755D4-1063-43D3-AE21-8B3AB0A0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3E566D-5B34-4654-A630-533B5797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5A9E08-343C-4A76-A9E3-4F3C2B29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6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EEF603-8540-490C-AB46-09B38554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AE4E3C-8C49-4D86-96B0-B5A112D24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7130F1-4D66-44BD-BB9B-7DF42E9DC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8FDD0-F26F-40D7-8434-7BC158F95E67}" type="datetimeFigureOut">
              <a:rPr lang="it-IT" smtClean="0"/>
              <a:t>08/02/2022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012AAB-07E4-4576-89D3-A3C343261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EE129D-67EA-4802-8F5F-285CD6A38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E946B-E5E6-4E64-BC85-E761A1304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43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itutosangiovannibosco.net/no-bullismo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CFF432E-E7C5-453C-AF20-01B9C918F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FD0043-CF1C-4F37-8753-EA65E22E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655"/>
            <a:ext cx="10515600" cy="619287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7200" b="1" dirty="0">
                <a:solidFill>
                  <a:srgbClr val="FF0000"/>
                </a:solidFill>
              </a:rPr>
            </a:br>
            <a:br>
              <a:rPr lang="it-IT" sz="7200" b="1" dirty="0">
                <a:solidFill>
                  <a:srgbClr val="FF0000"/>
                </a:solidFill>
              </a:rPr>
            </a:br>
            <a:br>
              <a:rPr lang="it-IT" sz="7200" b="1" dirty="0">
                <a:solidFill>
                  <a:srgbClr val="FF0000"/>
                </a:solidFill>
              </a:rPr>
            </a:br>
            <a:r>
              <a:rPr lang="it-IT" sz="7200" b="1" dirty="0">
                <a:solidFill>
                  <a:srgbClr val="FFFF00"/>
                </a:solidFill>
              </a:rPr>
              <a:t>La classe 5 A plesso Rodari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06E076-82BC-4E49-87FC-6852D3FCE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16"/>
            <a:ext cx="10515600" cy="6402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chemeClr val="accent1"/>
                </a:solidFill>
              </a:rPr>
              <a:t>     </a:t>
            </a:r>
          </a:p>
          <a:p>
            <a:pPr marL="0" indent="0" algn="ctr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it-IT" sz="9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9600" b="1" dirty="0">
              <a:solidFill>
                <a:srgbClr val="FFFF00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sz="9600" b="1" dirty="0">
                <a:solidFill>
                  <a:srgbClr val="FFFF00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condanna</a:t>
            </a:r>
          </a:p>
        </p:txBody>
      </p:sp>
    </p:spTree>
    <p:extLst>
      <p:ext uri="{BB962C8B-B14F-4D97-AF65-F5344CB8AC3E}">
        <p14:creationId xmlns:p14="http://schemas.microsoft.com/office/powerpoint/2010/main" val="34057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"/>
    </mc:Choice>
    <mc:Fallback xmlns="">
      <p:transition spd="slow" advTm="16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DDB63E-81B9-4A92-AE37-E2C132A7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0" y="-112541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0BCD3E-E4BD-4831-ADC7-B9523B0D0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12541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29BB41-CE48-45D3-9546-F103A835A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1254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7">
        <p:split orient="vert"/>
      </p:transition>
    </mc:Choice>
    <mc:Fallback xmlns="">
      <p:transition spd="slow" advTm="2307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2755B0-0B4A-428F-94A8-3EC5ACF3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F9E0EA-BCEA-47EC-BD6A-23BCE6157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1C6B97-2EE9-42E1-B7C6-575903F86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59">
        <p14:reveal/>
      </p:transition>
    </mc:Choice>
    <mc:Fallback xmlns="">
      <p:transition spd="slow" advTm="265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A08D05-6873-427F-9C77-BE836819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18E871-9111-428F-B1E8-AC0BCFCD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7DF4DD-3BE9-4950-A07C-78F187BA5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4">
        <p:fade/>
      </p:transition>
    </mc:Choice>
    <mc:Fallback xmlns="">
      <p:transition spd="med" advTm="389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B1C02B4-4FC0-4B29-9018-FBD0A0526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33" y="7620"/>
            <a:ext cx="12192000" cy="68503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3CEF7CA-D1C7-49E6-AA66-4E48808AD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-7620"/>
            <a:ext cx="754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90276"/>
      </p:ext>
    </p:extLst>
  </p:cSld>
  <p:clrMapOvr>
    <a:masterClrMapping/>
  </p:clrMapOvr>
  <p:transition spd="slow" advTm="4175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FF50483-82FD-416D-93E6-837EABD18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7" y="0"/>
            <a:ext cx="5936973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4231B6-2D81-46F6-BE03-AE458C5A2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4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69964"/>
      </p:ext>
    </p:extLst>
  </p:cSld>
  <p:clrMapOvr>
    <a:masterClrMapping/>
  </p:clrMapOvr>
  <p:transition spd="slow" advTm="4575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21B5538-4322-486E-8655-60DA86AD596B}"/>
              </a:ext>
            </a:extLst>
          </p:cNvPr>
          <p:cNvSpPr/>
          <p:nvPr/>
        </p:nvSpPr>
        <p:spPr>
          <a:xfrm>
            <a:off x="1908312" y="1470990"/>
            <a:ext cx="7964557" cy="255454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…E ORA DUE PAROLE AI BULLI!</a:t>
            </a:r>
            <a:endParaRPr lang="it-IT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Stella a 5 punte 2">
            <a:extLst>
              <a:ext uri="{FF2B5EF4-FFF2-40B4-BE49-F238E27FC236}">
                <a16:creationId xmlns:a16="http://schemas.microsoft.com/office/drawing/2014/main" id="{CE4FFA0E-600D-4ABB-9B0F-E42046B8A221}"/>
              </a:ext>
            </a:extLst>
          </p:cNvPr>
          <p:cNvSpPr/>
          <p:nvPr/>
        </p:nvSpPr>
        <p:spPr>
          <a:xfrm>
            <a:off x="10663310" y="370486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5 punte 3">
            <a:extLst>
              <a:ext uri="{FF2B5EF4-FFF2-40B4-BE49-F238E27FC236}">
                <a16:creationId xmlns:a16="http://schemas.microsoft.com/office/drawing/2014/main" id="{C217BC73-2B1A-426E-A55D-9938FD04F066}"/>
              </a:ext>
            </a:extLst>
          </p:cNvPr>
          <p:cNvSpPr/>
          <p:nvPr/>
        </p:nvSpPr>
        <p:spPr>
          <a:xfrm>
            <a:off x="5181600" y="21101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tella a 5 punte 4">
            <a:extLst>
              <a:ext uri="{FF2B5EF4-FFF2-40B4-BE49-F238E27FC236}">
                <a16:creationId xmlns:a16="http://schemas.microsoft.com/office/drawing/2014/main" id="{51B95538-DDA4-4B33-BDF3-7E9D7D55FA21}"/>
              </a:ext>
            </a:extLst>
          </p:cNvPr>
          <p:cNvSpPr/>
          <p:nvPr/>
        </p:nvSpPr>
        <p:spPr>
          <a:xfrm>
            <a:off x="10018541" y="38380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CBFC9399-2051-46BA-B54C-A9CDB6F73FE4}"/>
              </a:ext>
            </a:extLst>
          </p:cNvPr>
          <p:cNvSpPr/>
          <p:nvPr/>
        </p:nvSpPr>
        <p:spPr>
          <a:xfrm>
            <a:off x="1259059" y="38380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3D723F99-EF1A-4EC3-A314-8550B46FE002}"/>
              </a:ext>
            </a:extLst>
          </p:cNvPr>
          <p:cNvSpPr/>
          <p:nvPr/>
        </p:nvSpPr>
        <p:spPr>
          <a:xfrm>
            <a:off x="801859" y="429176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F60490DF-DB7B-45B7-A960-8114F40BC773}"/>
              </a:ext>
            </a:extLst>
          </p:cNvPr>
          <p:cNvSpPr/>
          <p:nvPr/>
        </p:nvSpPr>
        <p:spPr>
          <a:xfrm>
            <a:off x="5638800" y="49298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7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01">
        <p:split orient="vert"/>
      </p:transition>
    </mc:Choice>
    <mc:Fallback xmlns="">
      <p:transition spd="slow" advTm="4301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2-08 at 15.04.40">
            <a:hlinkClick r:id="" action="ppaction://media"/>
            <a:extLst>
              <a:ext uri="{FF2B5EF4-FFF2-40B4-BE49-F238E27FC236}">
                <a16:creationId xmlns:a16="http://schemas.microsoft.com/office/drawing/2014/main" id="{48723B20-A594-4F90-A18E-F92122A31C5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2007" y="0"/>
            <a:ext cx="3903785" cy="62800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412F32-0E43-49FE-A179-FD626E02ED0C}"/>
              </a:ext>
            </a:extLst>
          </p:cNvPr>
          <p:cNvSpPr txBox="1"/>
          <p:nvPr/>
        </p:nvSpPr>
        <p:spPr>
          <a:xfrm>
            <a:off x="464234" y="1420836"/>
            <a:ext cx="32777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E’ facile prendersela con i più deboli e se domani il più debole fossi tu?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4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"/>
    </mc:Choice>
    <mc:Fallback xmlns="">
      <p:transition spd="slow" advTm="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8" objId="2"/>
        <p14:stopEvt time="772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2-08 at 15.02.32">
            <a:hlinkClick r:id="" action="ppaction://media"/>
            <a:extLst>
              <a:ext uri="{FF2B5EF4-FFF2-40B4-BE49-F238E27FC236}">
                <a16:creationId xmlns:a16="http://schemas.microsoft.com/office/drawing/2014/main" id="{0FC6C71A-5D91-4375-A1D1-778C076576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944" y="98474"/>
            <a:ext cx="4360984" cy="63644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F182E4-67BC-451B-AEFF-9939C267B060}"/>
              </a:ext>
            </a:extLst>
          </p:cNvPr>
          <p:cNvSpPr txBox="1"/>
          <p:nvPr/>
        </p:nvSpPr>
        <p:spPr>
          <a:xfrm>
            <a:off x="773723" y="956603"/>
            <a:ext cx="26025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Il bullismo non insegna ma SEGNA!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"/>
    </mc:Choice>
    <mc:Fallback xmlns="">
      <p:transition spd="slow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13" objId="2"/>
        <p14:stopEvt time="615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2-08 at 15.00.00">
            <a:hlinkClick r:id="" action="ppaction://media"/>
            <a:extLst>
              <a:ext uri="{FF2B5EF4-FFF2-40B4-BE49-F238E27FC236}">
                <a16:creationId xmlns:a16="http://schemas.microsoft.com/office/drawing/2014/main" id="{E0AAAD63-8B0B-4008-95B2-68C518E056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4713" y="123092"/>
            <a:ext cx="4304713" cy="66118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EF8B36-2EC0-4560-9146-C4C340CC1D0B}"/>
              </a:ext>
            </a:extLst>
          </p:cNvPr>
          <p:cNvSpPr txBox="1"/>
          <p:nvPr/>
        </p:nvSpPr>
        <p:spPr>
          <a:xfrm>
            <a:off x="393895" y="1434905"/>
            <a:ext cx="3727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bullo è un pallone gonfiato</a:t>
            </a:r>
          </a:p>
          <a:p>
            <a:r>
              <a:rPr lang="it-IT" sz="4000" dirty="0"/>
              <a:t>SGONFIAMOLO!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"/>
    </mc:Choice>
    <mc:Fallback xmlns="">
      <p:transition spd="slow" advTm="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89" objId="2"/>
        <p14:stopEvt time="5599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6ADE91B-8086-4D8B-9192-750FF381AECA}"/>
              </a:ext>
            </a:extLst>
          </p:cNvPr>
          <p:cNvSpPr/>
          <p:nvPr/>
        </p:nvSpPr>
        <p:spPr>
          <a:xfrm>
            <a:off x="1392701" y="969721"/>
            <a:ext cx="9003323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</a:t>
            </a:r>
          </a:p>
          <a:p>
            <a:pPr algn="ctr"/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Classe 5 A plesso Rodari</a:t>
            </a:r>
          </a:p>
          <a:p>
            <a:pPr algn="ctr"/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0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63">
        <p:split orient="vert"/>
      </p:transition>
    </mc:Choice>
    <mc:Fallback xmlns="">
      <p:transition spd="slow" advTm="5563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9CEE06-CFF0-4181-8ABE-DDA37A107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FE00FF-191E-4852-8AC1-74EC8E769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79F6E7-04FE-4D3A-8C07-45EF60189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55809"/>
            <a:ext cx="12192000" cy="54798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7A001C-78D7-4EC6-8578-682AF4D24BD4}"/>
              </a:ext>
            </a:extLst>
          </p:cNvPr>
          <p:cNvSpPr txBox="1"/>
          <p:nvPr/>
        </p:nvSpPr>
        <p:spPr>
          <a:xfrm>
            <a:off x="1016000" y="5181600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hlinkClick r:id="rId3" tooltip="https://www.istitutosangiovannibosco.net/no-bullismo/"/>
              </a:rPr>
              <a:t>Questa foto</a:t>
            </a:r>
            <a:r>
              <a:rPr lang="it-IT" sz="900" dirty="0"/>
              <a:t> di Autore sconosciuto è concesso in licenza da </a:t>
            </a:r>
            <a:r>
              <a:rPr lang="it-IT" sz="900" dirty="0">
                <a:hlinkClick r:id="rId4" tooltip="https://creativecommons.org/licenses/by-nc-sa/3.0/"/>
              </a:rPr>
              <a:t>CC BY-SA-NC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77888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09">
        <p159:morph option="byObject"/>
      </p:transition>
    </mc:Choice>
    <mc:Fallback xmlns="">
      <p:transition spd="slow" advTm="790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6A37A4D-73B4-47C4-A44B-4A8ACF38A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1910685"/>
            <a:ext cx="6021553" cy="494731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6417A9-5956-483F-BAF1-2A0F5165A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79" y="1027906"/>
            <a:ext cx="385419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FB1433F-189A-43C0-A3FB-81723DD4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6600" b="1" dirty="0">
                <a:solidFill>
                  <a:srgbClr val="FF0000"/>
                </a:solidFill>
              </a:rPr>
              <a:t>Noi usiamo solo parole gentili perché ci rispettiamo tutti !</a:t>
            </a:r>
          </a:p>
        </p:txBody>
      </p:sp>
    </p:spTree>
    <p:extLst>
      <p:ext uri="{BB962C8B-B14F-4D97-AF65-F5344CB8AC3E}">
        <p14:creationId xmlns:p14="http://schemas.microsoft.com/office/powerpoint/2010/main" val="17240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10">
        <p:fade/>
      </p:transition>
    </mc:Choice>
    <mc:Fallback xmlns="">
      <p:transition spd="med" advTm="371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2579AEF-233B-487C-8236-C92864F3F27C}"/>
              </a:ext>
            </a:extLst>
          </p:cNvPr>
          <p:cNvSpPr/>
          <p:nvPr/>
        </p:nvSpPr>
        <p:spPr>
          <a:xfrm>
            <a:off x="0" y="117693"/>
            <a:ext cx="11873023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 e allora eccoci tutti a lavoro per 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elebrare le giornate dedicate al bullismo e cyberbullismo.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COME?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Lavorando insieme, dando una mano a chi è in difficoltà perché la vita è a colori quando ciascuno di noi dona un </a:t>
            </a:r>
            <a:r>
              <a:rPr lang="it-IT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pò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di sé all’altro.</a:t>
            </a:r>
          </a:p>
        </p:txBody>
      </p:sp>
    </p:spTree>
    <p:extLst>
      <p:ext uri="{BB962C8B-B14F-4D97-AF65-F5344CB8AC3E}">
        <p14:creationId xmlns:p14="http://schemas.microsoft.com/office/powerpoint/2010/main" val="10143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75">
        <p:split orient="vert"/>
      </p:transition>
    </mc:Choice>
    <mc:Fallback xmlns="">
      <p:transition spd="slow" advTm="6975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20144-055B-47E2-A4C5-490A5494B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265988-49B3-4A32-BB8D-2AD67FCAB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FD9BFF-00CB-463D-B667-01D596A8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92BE82-E505-4768-B642-8D0F9A82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66C3DE-EA6D-491F-87D0-4AA3B09D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98213"/>
      </p:ext>
    </p:extLst>
  </p:cSld>
  <p:clrMapOvr>
    <a:masterClrMapping/>
  </p:clrMapOvr>
  <p:transition spd="slow" advTm="1816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6A854F-0DF5-4E53-B92F-A5E690BF4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9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1B4414-3605-4A89-ADD7-848B702D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15949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309FD1-3B34-4C95-ACEC-BA58E62A3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07" y="-1594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8455"/>
      </p:ext>
    </p:extLst>
  </p:cSld>
  <p:clrMapOvr>
    <a:masterClrMapping/>
  </p:clrMapOvr>
  <p:transition spd="slow" advTm="161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02-08 at 15.01.19">
            <a:hlinkClick r:id="" action="ppaction://media"/>
            <a:extLst>
              <a:ext uri="{FF2B5EF4-FFF2-40B4-BE49-F238E27FC236}">
                <a16:creationId xmlns:a16="http://schemas.microsoft.com/office/drawing/2014/main" id="{E6FAD1AF-5DFD-47FC-9089-4575C455A7C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8167" y="0"/>
            <a:ext cx="5268036" cy="668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049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959">
        <p159:morph option="byObject"/>
      </p:transition>
    </mc:Choice>
    <mc:Fallback xmlns="">
      <p:transition spd="slow" advTm="10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2" objId="3"/>
        <p14:stopEvt time="1095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DEB764-D5FC-471C-ABE7-4787C7020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4722125" y="0"/>
            <a:ext cx="556487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88DAC8-AF68-4180-AEDC-51C242B9E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t="16435" r="-1332"/>
          <a:stretch/>
        </p:blipFill>
        <p:spPr>
          <a:xfrm>
            <a:off x="-1" y="0"/>
            <a:ext cx="4831308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457A68-664D-46E9-8DE3-A961FF878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486"/>
      </p:ext>
    </p:extLst>
  </p:cSld>
  <p:clrMapOvr>
    <a:masterClrMapping/>
  </p:clrMapOvr>
  <p:transition spd="slow" advTm="2705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B31F2A-4AD8-4E3B-9527-FE8246BDF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6009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145EC0-D12E-42AF-A81B-380F27116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8" y="0"/>
            <a:ext cx="6660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58">
        <p14:reveal/>
      </p:transition>
    </mc:Choice>
    <mc:Fallback xmlns="">
      <p:transition spd="slow" advTm="245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129</Words>
  <Application>Microsoft Office PowerPoint</Application>
  <PresentationFormat>Widescreen</PresentationFormat>
  <Paragraphs>21</Paragraphs>
  <Slides>19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Bahnschrift Light</vt:lpstr>
      <vt:lpstr>Calibri</vt:lpstr>
      <vt:lpstr>Calibri Light</vt:lpstr>
      <vt:lpstr>Tema di Office</vt:lpstr>
      <vt:lpstr>   La classe 5 A plesso Rodari</vt:lpstr>
      <vt:lpstr>Presentazione standard di PowerPoint</vt:lpstr>
      <vt:lpstr>Noi usiamo solo parole gentili perché ci rispettiamo tutti 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classe 5 A plesso Rodari</dc:title>
  <dc:creator>Raffaela</dc:creator>
  <cp:lastModifiedBy>Carmela Allocca</cp:lastModifiedBy>
  <cp:revision>17</cp:revision>
  <dcterms:created xsi:type="dcterms:W3CDTF">2022-02-07T17:56:50Z</dcterms:created>
  <dcterms:modified xsi:type="dcterms:W3CDTF">2022-02-08T15:46:33Z</dcterms:modified>
</cp:coreProperties>
</file>