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9"/>
  </p:notesMasterIdLst>
  <p:sldIdLst>
    <p:sldId id="256" r:id="rId2"/>
    <p:sldId id="260" r:id="rId3"/>
    <p:sldId id="258" r:id="rId4"/>
    <p:sldId id="257" r:id="rId5"/>
    <p:sldId id="259" r:id="rId6"/>
    <p:sldId id="261" r:id="rId7"/>
    <p:sldId id="274" r:id="rId8"/>
  </p:sldIdLst>
  <p:sldSz cx="9144000" cy="5143500" type="screen16x9"/>
  <p:notesSz cx="6858000" cy="9144000"/>
  <p:embeddedFontLst>
    <p:embeddedFont>
      <p:font typeface="Didact Gothic" panose="020B0604020202020204" charset="0"/>
      <p:regular r:id="rId10"/>
    </p:embeddedFont>
    <p:embeddedFont>
      <p:font typeface="Roboto Black" panose="020B0604020202020204" charset="0"/>
      <p:bold r:id="rId11"/>
      <p:italic r:id="rId12"/>
      <p:boldItalic r:id="rId13"/>
    </p:embeddedFont>
    <p:embeddedFont>
      <p:font typeface="Roboto Mono Thin" panose="020B0604020202020204" charset="0"/>
      <p:regular r:id="rId14"/>
      <p:bold r:id="rId15"/>
      <p:italic r:id="rId16"/>
      <p:boldItalic r:id="rId17"/>
    </p:embeddedFont>
    <p:embeddedFont>
      <p:font typeface="Roboto Thin" panose="020B0604020202020204" charset="0"/>
      <p:regular r:id="rId18"/>
      <p:bold r:id="rId19"/>
      <p:italic r:id="rId20"/>
      <p:boldItalic r:id="rId21"/>
    </p:embeddedFont>
    <p:embeddedFont>
      <p:font typeface="Roboto Light" panose="020B0604020202020204" charset="0"/>
      <p:regular r:id="rId22"/>
      <p:bold r:id="rId23"/>
      <p:italic r:id="rId24"/>
      <p:boldItalic r:id="rId25"/>
    </p:embeddedFont>
    <p:embeddedFont>
      <p:font typeface="Bree Serif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218D95-8C1D-4CCE-B8E4-1E31A63348DB}">
  <a:tblStyle styleId="{57218D95-8C1D-4CCE-B8E4-1E31A63348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5"/>
    <p:restoredTop sz="94649"/>
  </p:normalViewPr>
  <p:slideViewPr>
    <p:cSldViewPr snapToGrid="0" snapToObjects="1">
      <p:cViewPr varScale="1">
        <p:scale>
          <a:sx n="84" d="100"/>
          <a:sy n="84" d="100"/>
        </p:scale>
        <p:origin x="16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912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c4e38d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c4e38d7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43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55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74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1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01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c99e1ede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c99e1ede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61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6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000"/>
              <a:buFont typeface="Roboto Black"/>
              <a:buNone/>
              <a:defRPr sz="30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ITLE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9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13" hasCustomPrompt="1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17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9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21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  <a:defRPr sz="3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819931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6434656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3633931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726631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4"/>
          </p:nvPr>
        </p:nvSpPr>
        <p:spPr>
          <a:xfrm>
            <a:off x="6341356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 idx="5"/>
          </p:nvPr>
        </p:nvSpPr>
        <p:spPr>
          <a:xfrm>
            <a:off x="3540631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080188" y="1291650"/>
            <a:ext cx="4910700" cy="25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770350" y="1558300"/>
            <a:ext cx="3530400" cy="19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2806800" y="1757550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EFFC1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dyouremail@freepik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4265016" y="2283144"/>
            <a:ext cx="4685128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accent1"/>
                </a:solidFill>
              </a:rPr>
              <a:t>USO CORRETTO E RESPONSABILE DEI DEVICE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4536759" y="2926954"/>
            <a:ext cx="4480912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b="1" dirty="0"/>
              <a:t>«Condannare ogni forma di sopraffazione è fondamentale come essere umani prima che come educatori, genitori o formatori»</a:t>
            </a:r>
            <a:r>
              <a:rPr lang="it-IT" dirty="0"/>
              <a:t> </a:t>
            </a:r>
            <a:endParaRPr dirty="0"/>
          </a:p>
        </p:txBody>
      </p:sp>
      <p:sp>
        <p:nvSpPr>
          <p:cNvPr id="111" name="Google Shape;111;p22"/>
          <p:cNvSpPr/>
          <p:nvPr/>
        </p:nvSpPr>
        <p:spPr>
          <a:xfrm>
            <a:off x="2238757" y="4488644"/>
            <a:ext cx="816022" cy="427879"/>
          </a:xfrm>
          <a:custGeom>
            <a:avLst/>
            <a:gdLst/>
            <a:ahLst/>
            <a:cxnLst/>
            <a:rect l="l" t="t" r="r" b="b"/>
            <a:pathLst>
              <a:path w="34008" h="17832" extrusionOk="0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3470397" y="1215078"/>
            <a:ext cx="406499" cy="127245"/>
          </a:xfrm>
          <a:custGeom>
            <a:avLst/>
            <a:gdLst/>
            <a:ahLst/>
            <a:cxnLst/>
            <a:rect l="l" t="t" r="r" b="b"/>
            <a:pathLst>
              <a:path w="16941" h="5303" extrusionOk="0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3559034" y="1342660"/>
            <a:ext cx="229224" cy="91349"/>
          </a:xfrm>
          <a:custGeom>
            <a:avLst/>
            <a:gdLst/>
            <a:ahLst/>
            <a:cxnLst/>
            <a:rect l="l" t="t" r="r" b="b"/>
            <a:pathLst>
              <a:path w="9553" h="3807" extrusionOk="0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3624733" y="1459947"/>
            <a:ext cx="114624" cy="98403"/>
          </a:xfrm>
          <a:custGeom>
            <a:avLst/>
            <a:gdLst/>
            <a:ahLst/>
            <a:cxnLst/>
            <a:rect l="l" t="t" r="r" b="b"/>
            <a:pathLst>
              <a:path w="4777" h="4101" extrusionOk="0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/>
          <p:nvPr/>
        </p:nvSpPr>
        <p:spPr>
          <a:xfrm>
            <a:off x="3378712" y="1082122"/>
            <a:ext cx="589869" cy="163910"/>
          </a:xfrm>
          <a:custGeom>
            <a:avLst/>
            <a:gdLst/>
            <a:ahLst/>
            <a:cxnLst/>
            <a:rect l="l" t="t" r="r" b="b"/>
            <a:pathLst>
              <a:path w="24583" h="6831" extrusionOk="0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-226081" y="902208"/>
            <a:ext cx="3448945" cy="3969997"/>
          </a:xfrm>
          <a:custGeom>
            <a:avLst/>
            <a:gdLst/>
            <a:ahLst/>
            <a:cxnLst/>
            <a:rect l="l" t="t" r="r" b="b"/>
            <a:pathLst>
              <a:path w="143736" h="165451" extrusionOk="0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36760" y="2657970"/>
            <a:ext cx="938276" cy="936765"/>
          </a:xfrm>
          <a:custGeom>
            <a:avLst/>
            <a:gdLst/>
            <a:ahLst/>
            <a:cxnLst/>
            <a:rect l="l" t="t" r="r" b="b"/>
            <a:pathLst>
              <a:path w="39103" h="39040" extrusionOk="0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1655007" y="2725228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1031545" y="25537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-1529537" y="1971857"/>
            <a:ext cx="426367" cy="424831"/>
          </a:xfrm>
          <a:custGeom>
            <a:avLst/>
            <a:gdLst/>
            <a:ahLst/>
            <a:cxnLst/>
            <a:rect l="l" t="t" r="r" b="b"/>
            <a:pathLst>
              <a:path w="17769" h="17705" extrusionOk="0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075696" y="1926026"/>
            <a:ext cx="301065" cy="297994"/>
          </a:xfrm>
          <a:custGeom>
            <a:avLst/>
            <a:gdLst/>
            <a:ahLst/>
            <a:cxnLst/>
            <a:rect l="l" t="t" r="r" b="b"/>
            <a:pathLst>
              <a:path w="12547" h="12419" extrusionOk="0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1994248" y="196727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1994248" y="209869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1994248" y="2230115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1994248" y="24944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1994248" y="262588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1994248" y="288873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1994248" y="302015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994248" y="32829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58164" y="196727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8164" y="209869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58164" y="2363047"/>
            <a:ext cx="1147609" cy="38248"/>
          </a:xfrm>
          <a:custGeom>
            <a:avLst/>
            <a:gdLst/>
            <a:ahLst/>
            <a:cxnLst/>
            <a:rect l="l" t="t" r="r" b="b"/>
            <a:pathLst>
              <a:path w="47827" h="1594" extrusionOk="0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2108848" y="1701385"/>
            <a:ext cx="701422" cy="114648"/>
          </a:xfrm>
          <a:custGeom>
            <a:avLst/>
            <a:gdLst/>
            <a:ahLst/>
            <a:cxnLst/>
            <a:rect l="l" t="t" r="r" b="b"/>
            <a:pathLst>
              <a:path w="29232" h="4778" extrusionOk="0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560907" y="1701385"/>
            <a:ext cx="699886" cy="114648"/>
          </a:xfrm>
          <a:custGeom>
            <a:avLst/>
            <a:gdLst/>
            <a:ahLst/>
            <a:cxnLst/>
            <a:rect l="l" t="t" r="r" b="b"/>
            <a:pathLst>
              <a:path w="29168" h="4778" extrusionOk="0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-1540239" y="2988045"/>
            <a:ext cx="735039" cy="1488386"/>
          </a:xfrm>
          <a:custGeom>
            <a:avLst/>
            <a:gdLst/>
            <a:ahLst/>
            <a:cxnLst/>
            <a:rect l="l" t="t" r="r" b="b"/>
            <a:pathLst>
              <a:path w="30633" h="62029" extrusionOk="0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-1210164" y="4037850"/>
            <a:ext cx="76424" cy="382048"/>
          </a:xfrm>
          <a:custGeom>
            <a:avLst/>
            <a:gdLst/>
            <a:ahLst/>
            <a:cxnLst/>
            <a:rect l="l" t="t" r="r" b="b"/>
            <a:pathLst>
              <a:path w="3185" h="15922" extrusionOk="0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4523" y="394881"/>
            <a:ext cx="1228616" cy="426343"/>
          </a:xfrm>
          <a:custGeom>
            <a:avLst/>
            <a:gdLst/>
            <a:ahLst/>
            <a:cxnLst/>
            <a:rect l="l" t="t" r="r" b="b"/>
            <a:pathLst>
              <a:path w="51203" h="17768" extrusionOk="0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605497" y="99575"/>
            <a:ext cx="1101778" cy="368659"/>
          </a:xfrm>
          <a:custGeom>
            <a:avLst/>
            <a:gdLst/>
            <a:ahLst/>
            <a:cxnLst/>
            <a:rect l="l" t="t" r="r" b="b"/>
            <a:pathLst>
              <a:path w="45917" h="15364" extrusionOk="0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-742573" y="2272898"/>
            <a:ext cx="233831" cy="200046"/>
          </a:xfrm>
          <a:custGeom>
            <a:avLst/>
            <a:gdLst/>
            <a:ahLst/>
            <a:cxnLst/>
            <a:rect l="l" t="t" r="r" b="b"/>
            <a:pathLst>
              <a:path w="9745" h="8337" extrusionOk="0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385439" y="1418388"/>
            <a:ext cx="233831" cy="200502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3338976" y="2473808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742741" y="4509280"/>
            <a:ext cx="189513" cy="162758"/>
          </a:xfrm>
          <a:custGeom>
            <a:avLst/>
            <a:gdLst/>
            <a:ahLst/>
            <a:cxnLst/>
            <a:rect l="l" t="t" r="r" b="b"/>
            <a:pathLst>
              <a:path w="7898" h="6783" extrusionOk="0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910489" y="755070"/>
            <a:ext cx="187977" cy="162422"/>
          </a:xfrm>
          <a:custGeom>
            <a:avLst/>
            <a:gdLst/>
            <a:ahLst/>
            <a:cxnLst/>
            <a:rect l="l" t="t" r="r" b="b"/>
            <a:pathLst>
              <a:path w="7834" h="6769" extrusionOk="0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1221034" y="4212030"/>
            <a:ext cx="276182" cy="199518"/>
          </a:xfrm>
          <a:custGeom>
            <a:avLst/>
            <a:gdLst/>
            <a:ahLst/>
            <a:cxnLst/>
            <a:rect l="l" t="t" r="r" b="b"/>
            <a:pathLst>
              <a:path w="11510" h="8315" extrusionOk="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-707421" y="2509753"/>
            <a:ext cx="195607" cy="1401284"/>
          </a:xfrm>
          <a:custGeom>
            <a:avLst/>
            <a:gdLst/>
            <a:ahLst/>
            <a:cxnLst/>
            <a:rect l="l" t="t" r="r" b="b"/>
            <a:pathLst>
              <a:path w="8152" h="58399" extrusionOk="0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3578878" y="1713623"/>
            <a:ext cx="779358" cy="716707"/>
          </a:xfrm>
          <a:custGeom>
            <a:avLst/>
            <a:gdLst/>
            <a:ahLst/>
            <a:cxnLst/>
            <a:rect l="l" t="t" r="r" b="b"/>
            <a:pathLst>
              <a:path w="32480" h="29869" extrusionOk="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-1387439" y="827319"/>
            <a:ext cx="932182" cy="716707"/>
          </a:xfrm>
          <a:custGeom>
            <a:avLst/>
            <a:gdLst/>
            <a:ahLst/>
            <a:cxnLst/>
            <a:rect l="l" t="t" r="r" b="b"/>
            <a:pathLst>
              <a:path w="38849" h="29869" extrusionOk="0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3328274" y="2971248"/>
            <a:ext cx="236879" cy="1473101"/>
          </a:xfrm>
          <a:custGeom>
            <a:avLst/>
            <a:gdLst/>
            <a:ahLst/>
            <a:cxnLst/>
            <a:rect l="l" t="t" r="r" b="b"/>
            <a:pathLst>
              <a:path w="9872" h="61392" extrusionOk="0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759681" y="2919947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4206947" y="3632911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902835" y="2990972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358844" y="2801628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4240660" y="3481406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3623197" y="2875820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191423" y="3335613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914609" y="1987070"/>
            <a:ext cx="215475" cy="415737"/>
          </a:xfrm>
          <a:custGeom>
            <a:avLst/>
            <a:gdLst/>
            <a:ahLst/>
            <a:cxnLst/>
            <a:rect l="l" t="t" r="r" b="b"/>
            <a:pathLst>
              <a:path w="8980" h="17326" extrusionOk="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-1742565" y="2580202"/>
            <a:ext cx="87750" cy="103778"/>
          </a:xfrm>
          <a:custGeom>
            <a:avLst/>
            <a:gdLst/>
            <a:ahLst/>
            <a:cxnLst/>
            <a:rect l="l" t="t" r="r" b="b"/>
            <a:pathLst>
              <a:path w="3657" h="4325" extrusionOk="0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-1796962" y="2440191"/>
            <a:ext cx="68794" cy="109321"/>
          </a:xfrm>
          <a:custGeom>
            <a:avLst/>
            <a:gdLst/>
            <a:ahLst/>
            <a:cxnLst/>
            <a:rect l="l" t="t" r="r" b="b"/>
            <a:pathLst>
              <a:path w="2867" h="4556" extrusionOk="0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1778629" y="1845187"/>
            <a:ext cx="77552" cy="108361"/>
          </a:xfrm>
          <a:custGeom>
            <a:avLst/>
            <a:gdLst/>
            <a:ahLst/>
            <a:cxnLst/>
            <a:rect l="l" t="t" r="r" b="b"/>
            <a:pathLst>
              <a:path w="3232" h="4516" extrusionOk="0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1647209" y="1518015"/>
            <a:ext cx="213963" cy="213963"/>
          </a:xfrm>
          <a:custGeom>
            <a:avLst/>
            <a:gdLst/>
            <a:ahLst/>
            <a:cxnLst/>
            <a:rect l="l" t="t" r="r" b="b"/>
            <a:pathLst>
              <a:path w="8917" h="8917" extrusionOk="0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-1709860" y="1717486"/>
            <a:ext cx="87126" cy="100059"/>
          </a:xfrm>
          <a:custGeom>
            <a:avLst/>
            <a:gdLst/>
            <a:ahLst/>
            <a:cxnLst/>
            <a:rect l="l" t="t" r="r" b="b"/>
            <a:pathLst>
              <a:path w="3631" h="4170" extrusionOk="0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-1658918" y="2705552"/>
            <a:ext cx="222626" cy="225985"/>
          </a:xfrm>
          <a:custGeom>
            <a:avLst/>
            <a:gdLst/>
            <a:ahLst/>
            <a:cxnLst/>
            <a:rect l="l" t="t" r="r" b="b"/>
            <a:pathLst>
              <a:path w="9278" h="9418" extrusionOk="0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-828907" y="4537210"/>
            <a:ext cx="309464" cy="315150"/>
          </a:xfrm>
          <a:custGeom>
            <a:avLst/>
            <a:gdLst/>
            <a:ahLst/>
            <a:cxnLst/>
            <a:rect l="l" t="t" r="r" b="b"/>
            <a:pathLst>
              <a:path w="12897" h="13134" extrusionOk="0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-368419" y="4909037"/>
            <a:ext cx="125566" cy="57924"/>
          </a:xfrm>
          <a:custGeom>
            <a:avLst/>
            <a:gdLst/>
            <a:ahLst/>
            <a:cxnLst/>
            <a:rect l="l" t="t" r="r" b="b"/>
            <a:pathLst>
              <a:path w="5233" h="2414" extrusionOk="0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918433" y="4248190"/>
            <a:ext cx="53629" cy="112105"/>
          </a:xfrm>
          <a:custGeom>
            <a:avLst/>
            <a:gdLst/>
            <a:ahLst/>
            <a:cxnLst/>
            <a:rect l="l" t="t" r="r" b="b"/>
            <a:pathLst>
              <a:path w="2235" h="4672" extrusionOk="0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-887767" y="4396863"/>
            <a:ext cx="71865" cy="110137"/>
          </a:xfrm>
          <a:custGeom>
            <a:avLst/>
            <a:gdLst/>
            <a:ahLst/>
            <a:cxnLst/>
            <a:rect l="l" t="t" r="r" b="b"/>
            <a:pathLst>
              <a:path w="2995" h="4590" extrusionOk="0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-977892" y="4039386"/>
            <a:ext cx="151288" cy="171156"/>
          </a:xfrm>
          <a:custGeom>
            <a:avLst/>
            <a:gdLst/>
            <a:ahLst/>
            <a:cxnLst/>
            <a:rect l="l" t="t" r="r" b="b"/>
            <a:pathLst>
              <a:path w="6305" h="7133" extrusionOk="0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-509462" y="4852241"/>
            <a:ext cx="126022" cy="70401"/>
          </a:xfrm>
          <a:custGeom>
            <a:avLst/>
            <a:gdLst/>
            <a:ahLst/>
            <a:cxnLst/>
            <a:rect l="l" t="t" r="r" b="b"/>
            <a:pathLst>
              <a:path w="5252" h="2934" extrusionOk="0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-209260" y="4890537"/>
            <a:ext cx="227713" cy="151288"/>
          </a:xfrm>
          <a:custGeom>
            <a:avLst/>
            <a:gdLst/>
            <a:ahLst/>
            <a:cxnLst/>
            <a:rect l="l" t="t" r="r" b="b"/>
            <a:pathLst>
              <a:path w="9490" h="6305" extrusionOk="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1331051" y="1643317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2385439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2963071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-493481" y="4066884"/>
            <a:ext cx="453865" cy="583750"/>
          </a:xfrm>
          <a:custGeom>
            <a:avLst/>
            <a:gdLst/>
            <a:ahLst/>
            <a:cxnLst/>
            <a:rect l="l" t="t" r="r" b="b"/>
            <a:pathLst>
              <a:path w="18915" h="24328" extrusionOk="0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-398749" y="4164688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-398749" y="4238040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-398749" y="4311369"/>
            <a:ext cx="212428" cy="38248"/>
          </a:xfrm>
          <a:custGeom>
            <a:avLst/>
            <a:gdLst/>
            <a:ahLst/>
            <a:cxnLst/>
            <a:rect l="l" t="t" r="r" b="b"/>
            <a:pathLst>
              <a:path w="8853" h="1594" extrusionOk="0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3959391" y="2384451"/>
            <a:ext cx="385096" cy="427903"/>
          </a:xfrm>
          <a:custGeom>
            <a:avLst/>
            <a:gdLst/>
            <a:ahLst/>
            <a:cxnLst/>
            <a:rect l="l" t="t" r="r" b="b"/>
            <a:pathLst>
              <a:path w="16049" h="17833" extrusionOk="0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338705" y="153948"/>
            <a:ext cx="504279" cy="431958"/>
          </a:xfrm>
          <a:custGeom>
            <a:avLst/>
            <a:gdLst/>
            <a:ahLst/>
            <a:cxnLst/>
            <a:rect l="l" t="t" r="r" b="b"/>
            <a:pathLst>
              <a:path w="21016" h="18002" extrusionOk="0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1483875" y="232891"/>
            <a:ext cx="97804" cy="226177"/>
          </a:xfrm>
          <a:custGeom>
            <a:avLst/>
            <a:gdLst/>
            <a:ahLst/>
            <a:cxnLst/>
            <a:rect l="l" t="t" r="r" b="b"/>
            <a:pathLst>
              <a:path w="4076" h="9426" extrusionOk="0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-1092516" y="2430305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-488898" y="1446198"/>
            <a:ext cx="145194" cy="145194"/>
          </a:xfrm>
          <a:custGeom>
            <a:avLst/>
            <a:gdLst/>
            <a:ahLst/>
            <a:cxnLst/>
            <a:rect l="l" t="t" r="r" b="b"/>
            <a:pathLst>
              <a:path w="6051" h="6051" extrusionOk="0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3936452" y="266508"/>
            <a:ext cx="143682" cy="145194"/>
          </a:xfrm>
          <a:custGeom>
            <a:avLst/>
            <a:gdLst/>
            <a:ahLst/>
            <a:cxnLst/>
            <a:rect l="l" t="t" r="r" b="b"/>
            <a:pathLst>
              <a:path w="5988" h="6051" extrusionOk="0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-1092516" y="2699241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169693" y="143549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849711" y="1453829"/>
            <a:ext cx="1453233" cy="129933"/>
          </a:xfrm>
          <a:custGeom>
            <a:avLst/>
            <a:gdLst/>
            <a:ahLst/>
            <a:cxnLst/>
            <a:rect l="l" t="t" r="r" b="b"/>
            <a:pathLst>
              <a:path w="60564" h="5415" extrusionOk="0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-848007" y="158003"/>
            <a:ext cx="2017116" cy="591405"/>
          </a:xfrm>
          <a:custGeom>
            <a:avLst/>
            <a:gdLst/>
            <a:ahLst/>
            <a:cxnLst/>
            <a:rect l="l" t="t" r="r" b="b"/>
            <a:pathLst>
              <a:path w="84064" h="24647" extrusionOk="0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3445946" y="532397"/>
            <a:ext cx="809903" cy="1066626"/>
          </a:xfrm>
          <a:custGeom>
            <a:avLst/>
            <a:gdLst/>
            <a:ahLst/>
            <a:cxnLst/>
            <a:rect l="l" t="t" r="r" b="b"/>
            <a:pathLst>
              <a:path w="33753" h="44452" extrusionOk="0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-1256018" y="481959"/>
            <a:ext cx="129909" cy="302217"/>
          </a:xfrm>
          <a:custGeom>
            <a:avLst/>
            <a:gdLst/>
            <a:ahLst/>
            <a:cxnLst/>
            <a:rect l="l" t="t" r="r" b="b"/>
            <a:pathLst>
              <a:path w="5414" h="12595" extrusionOk="0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-432366" y="3597758"/>
            <a:ext cx="129909" cy="302577"/>
          </a:xfrm>
          <a:custGeom>
            <a:avLst/>
            <a:gdLst/>
            <a:ahLst/>
            <a:cxnLst/>
            <a:rect l="l" t="t" r="r" b="b"/>
            <a:pathLst>
              <a:path w="5414" h="12610" extrusionOk="0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-1074160" y="481959"/>
            <a:ext cx="128373" cy="302217"/>
          </a:xfrm>
          <a:custGeom>
            <a:avLst/>
            <a:gdLst/>
            <a:ahLst/>
            <a:cxnLst/>
            <a:rect l="l" t="t" r="r" b="b"/>
            <a:pathLst>
              <a:path w="5350" h="12595" extrusionOk="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-432366" y="1941311"/>
            <a:ext cx="129909" cy="1601450"/>
          </a:xfrm>
          <a:custGeom>
            <a:avLst/>
            <a:gdLst/>
            <a:ahLst/>
            <a:cxnLst/>
            <a:rect l="l" t="t" r="r" b="b"/>
            <a:pathLst>
              <a:path w="5414" h="66741" extrusionOk="0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3209091" y="4536010"/>
            <a:ext cx="1005510" cy="152824"/>
          </a:xfrm>
          <a:custGeom>
            <a:avLst/>
            <a:gdLst/>
            <a:ahLst/>
            <a:cxnLst/>
            <a:rect l="l" t="t" r="r" b="b"/>
            <a:pathLst>
              <a:path w="41905" h="6369" extrusionOk="0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168637" y="4665895"/>
            <a:ext cx="1180770" cy="378017"/>
          </a:xfrm>
          <a:custGeom>
            <a:avLst/>
            <a:gdLst/>
            <a:ahLst/>
            <a:cxnLst/>
            <a:rect l="l" t="t" r="r" b="b"/>
            <a:pathLst>
              <a:path w="49209" h="15754" extrusionOk="0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-1356869" y="2564773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-1317134" y="1615819"/>
            <a:ext cx="594452" cy="129909"/>
          </a:xfrm>
          <a:custGeom>
            <a:avLst/>
            <a:gdLst/>
            <a:ahLst/>
            <a:cxnLst/>
            <a:rect l="l" t="t" r="r" b="b"/>
            <a:pathLst>
              <a:path w="24774" h="5414" extrusionOk="0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3688919" y="3380771"/>
            <a:ext cx="169645" cy="437069"/>
          </a:xfrm>
          <a:custGeom>
            <a:avLst/>
            <a:gdLst/>
            <a:ahLst/>
            <a:cxnLst/>
            <a:rect l="l" t="t" r="r" b="b"/>
            <a:pathLst>
              <a:path w="7070" h="18215" extrusionOk="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875336" y="3379235"/>
            <a:ext cx="171180" cy="438605"/>
          </a:xfrm>
          <a:custGeom>
            <a:avLst/>
            <a:gdLst/>
            <a:ahLst/>
            <a:cxnLst/>
            <a:rect l="l" t="t" r="r" b="b"/>
            <a:pathLst>
              <a:path w="7134" h="18279" extrusionOk="0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3779068" y="3467873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3867706" y="3617626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3650719" y="3330334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3650719" y="3830030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3772950" y="1883243"/>
            <a:ext cx="117647" cy="169645"/>
          </a:xfrm>
          <a:custGeom>
            <a:avLst/>
            <a:gdLst/>
            <a:ahLst/>
            <a:cxnLst/>
            <a:rect l="l" t="t" r="r" b="b"/>
            <a:pathLst>
              <a:path w="4903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93" y="3312"/>
                </a:lnTo>
                <a:lnTo>
                  <a:pt x="1593" y="1274"/>
                </a:lnTo>
                <a:close/>
                <a:moveTo>
                  <a:pt x="1" y="0"/>
                </a:moveTo>
                <a:lnTo>
                  <a:pt x="1" y="7069"/>
                </a:lnTo>
                <a:lnTo>
                  <a:pt x="1593" y="7069"/>
                </a:lnTo>
                <a:lnTo>
                  <a:pt x="1593" y="4522"/>
                </a:lnTo>
                <a:lnTo>
                  <a:pt x="2675" y="4522"/>
                </a:lnTo>
                <a:cubicBezTo>
                  <a:pt x="2710" y="4524"/>
                  <a:pt x="2743" y="4524"/>
                  <a:pt x="2777" y="4524"/>
                </a:cubicBezTo>
                <a:cubicBezTo>
                  <a:pt x="3942" y="4524"/>
                  <a:pt x="4903" y="3469"/>
                  <a:pt x="4841" y="2293"/>
                </a:cubicBezTo>
                <a:cubicBezTo>
                  <a:pt x="4841" y="1019"/>
                  <a:pt x="3885" y="0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3905906" y="1883243"/>
            <a:ext cx="132956" cy="169645"/>
          </a:xfrm>
          <a:custGeom>
            <a:avLst/>
            <a:gdLst/>
            <a:ahLst/>
            <a:cxnLst/>
            <a:rect l="l" t="t" r="r" b="b"/>
            <a:pathLst>
              <a:path w="5541" h="7070" extrusionOk="0">
                <a:moveTo>
                  <a:pt x="0" y="0"/>
                </a:moveTo>
                <a:lnTo>
                  <a:pt x="0" y="7069"/>
                </a:lnTo>
                <a:lnTo>
                  <a:pt x="1592" y="7069"/>
                </a:lnTo>
                <a:lnTo>
                  <a:pt x="1592" y="4267"/>
                </a:lnTo>
                <a:lnTo>
                  <a:pt x="3885" y="4267"/>
                </a:lnTo>
                <a:lnTo>
                  <a:pt x="3885" y="7069"/>
                </a:lnTo>
                <a:lnTo>
                  <a:pt x="5541" y="7069"/>
                </a:lnTo>
                <a:lnTo>
                  <a:pt x="5541" y="0"/>
                </a:lnTo>
                <a:lnTo>
                  <a:pt x="3885" y="0"/>
                </a:lnTo>
                <a:lnTo>
                  <a:pt x="3885" y="2802"/>
                </a:lnTo>
                <a:lnTo>
                  <a:pt x="1592" y="2802"/>
                </a:lnTo>
                <a:lnTo>
                  <a:pt x="1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4069408" y="1883243"/>
            <a:ext cx="116160" cy="169645"/>
          </a:xfrm>
          <a:custGeom>
            <a:avLst/>
            <a:gdLst/>
            <a:ahLst/>
            <a:cxnLst/>
            <a:rect l="l" t="t" r="r" b="b"/>
            <a:pathLst>
              <a:path w="4841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29" y="3312"/>
                </a:lnTo>
                <a:lnTo>
                  <a:pt x="1529" y="1274"/>
                </a:lnTo>
                <a:close/>
                <a:moveTo>
                  <a:pt x="0" y="0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522"/>
                </a:lnTo>
                <a:lnTo>
                  <a:pt x="2612" y="4522"/>
                </a:lnTo>
                <a:cubicBezTo>
                  <a:pt x="2647" y="4524"/>
                  <a:pt x="2683" y="4524"/>
                  <a:pt x="2718" y="4524"/>
                </a:cubicBezTo>
                <a:cubicBezTo>
                  <a:pt x="3938" y="4524"/>
                  <a:pt x="4839" y="3469"/>
                  <a:pt x="4777" y="2293"/>
                </a:cubicBezTo>
                <a:cubicBezTo>
                  <a:pt x="4840" y="1083"/>
                  <a:pt x="3822" y="64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-522515" y="481959"/>
            <a:ext cx="88638" cy="171180"/>
          </a:xfrm>
          <a:custGeom>
            <a:avLst/>
            <a:gdLst/>
            <a:ahLst/>
            <a:cxnLst/>
            <a:rect l="l" t="t" r="r" b="b"/>
            <a:pathLst>
              <a:path w="3694" h="7134" extrusionOk="0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-415569" y="478912"/>
            <a:ext cx="142146" cy="175763"/>
          </a:xfrm>
          <a:custGeom>
            <a:avLst/>
            <a:gdLst/>
            <a:ahLst/>
            <a:cxnLst/>
            <a:rect l="l" t="t" r="r" b="b"/>
            <a:pathLst>
              <a:path w="5924" h="7325" extrusionOk="0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-1214747" y="1001523"/>
            <a:ext cx="131445" cy="169645"/>
          </a:xfrm>
          <a:custGeom>
            <a:avLst/>
            <a:gdLst/>
            <a:ahLst/>
            <a:cxnLst/>
            <a:rect l="l" t="t" r="r" b="b"/>
            <a:pathLst>
              <a:path w="5478" h="7070" extrusionOk="0">
                <a:moveTo>
                  <a:pt x="0" y="1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267"/>
                </a:lnTo>
                <a:lnTo>
                  <a:pt x="3821" y="4267"/>
                </a:lnTo>
                <a:lnTo>
                  <a:pt x="3821" y="7069"/>
                </a:lnTo>
                <a:lnTo>
                  <a:pt x="5477" y="7069"/>
                </a:lnTo>
                <a:lnTo>
                  <a:pt x="5477" y="1"/>
                </a:lnTo>
                <a:lnTo>
                  <a:pt x="3821" y="1"/>
                </a:lnTo>
                <a:lnTo>
                  <a:pt x="3821" y="2866"/>
                </a:lnTo>
                <a:lnTo>
                  <a:pt x="1529" y="2866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-1066530" y="1001523"/>
            <a:ext cx="134492" cy="169645"/>
          </a:xfrm>
          <a:custGeom>
            <a:avLst/>
            <a:gdLst/>
            <a:ahLst/>
            <a:cxnLst/>
            <a:rect l="l" t="t" r="r" b="b"/>
            <a:pathLst>
              <a:path w="5605" h="7070" extrusionOk="0">
                <a:moveTo>
                  <a:pt x="1" y="1"/>
                </a:moveTo>
                <a:lnTo>
                  <a:pt x="1" y="1465"/>
                </a:lnTo>
                <a:lnTo>
                  <a:pt x="2038" y="1465"/>
                </a:lnTo>
                <a:lnTo>
                  <a:pt x="2038" y="7069"/>
                </a:lnTo>
                <a:lnTo>
                  <a:pt x="3567" y="7069"/>
                </a:lnTo>
                <a:lnTo>
                  <a:pt x="3567" y="1465"/>
                </a:lnTo>
                <a:lnTo>
                  <a:pt x="5605" y="1465"/>
                </a:lnTo>
                <a:lnTo>
                  <a:pt x="560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-930526" y="1001523"/>
            <a:ext cx="224665" cy="169645"/>
          </a:xfrm>
          <a:custGeom>
            <a:avLst/>
            <a:gdLst/>
            <a:ahLst/>
            <a:cxnLst/>
            <a:rect l="l" t="t" r="r" b="b"/>
            <a:pathLst>
              <a:path w="9363" h="7070" extrusionOk="0">
                <a:moveTo>
                  <a:pt x="1402" y="1"/>
                </a:moveTo>
                <a:lnTo>
                  <a:pt x="0" y="7069"/>
                </a:lnTo>
                <a:lnTo>
                  <a:pt x="1720" y="7069"/>
                </a:lnTo>
                <a:lnTo>
                  <a:pt x="2548" y="2229"/>
                </a:lnTo>
                <a:lnTo>
                  <a:pt x="3949" y="7069"/>
                </a:lnTo>
                <a:lnTo>
                  <a:pt x="5477" y="7069"/>
                </a:lnTo>
                <a:lnTo>
                  <a:pt x="6815" y="2229"/>
                </a:lnTo>
                <a:lnTo>
                  <a:pt x="7643" y="7069"/>
                </a:lnTo>
                <a:lnTo>
                  <a:pt x="9362" y="7069"/>
                </a:lnTo>
                <a:lnTo>
                  <a:pt x="8025" y="1"/>
                </a:lnTo>
                <a:lnTo>
                  <a:pt x="6178" y="1"/>
                </a:lnTo>
                <a:lnTo>
                  <a:pt x="4713" y="4968"/>
                </a:lnTo>
                <a:lnTo>
                  <a:pt x="3248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-689088" y="1001523"/>
            <a:ext cx="97828" cy="169645"/>
          </a:xfrm>
          <a:custGeom>
            <a:avLst/>
            <a:gdLst/>
            <a:ahLst/>
            <a:cxnLst/>
            <a:rect l="l" t="t" r="r" b="b"/>
            <a:pathLst>
              <a:path w="4077" h="7070" extrusionOk="0">
                <a:moveTo>
                  <a:pt x="1" y="1"/>
                </a:moveTo>
                <a:lnTo>
                  <a:pt x="1" y="7069"/>
                </a:lnTo>
                <a:lnTo>
                  <a:pt x="4076" y="7069"/>
                </a:lnTo>
                <a:lnTo>
                  <a:pt x="4076" y="5668"/>
                </a:lnTo>
                <a:lnTo>
                  <a:pt x="1529" y="5668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12309" y="4484061"/>
            <a:ext cx="155896" cy="203262"/>
          </a:xfrm>
          <a:custGeom>
            <a:avLst/>
            <a:gdLst/>
            <a:ahLst/>
            <a:cxnLst/>
            <a:rect l="l" t="t" r="r" b="b"/>
            <a:pathLst>
              <a:path w="6497" h="8471" extrusionOk="0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192632" y="4384722"/>
            <a:ext cx="198679" cy="365252"/>
          </a:xfrm>
          <a:custGeom>
            <a:avLst/>
            <a:gdLst/>
            <a:ahLst/>
            <a:cxnLst/>
            <a:rect l="l" t="t" r="r" b="b"/>
            <a:pathLst>
              <a:path w="8280" h="15222" extrusionOk="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3801989" y="40867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4136757" y="1748405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FFFFFF"/>
                </a:solidFill>
              </a:rPr>
              <a:t>INTRODUZIONE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3939842" y="2391184"/>
            <a:ext cx="4614352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sz="1400" b="1" dirty="0"/>
              <a:t>Siamo connessi h 24, l’utilizzo delle nuove tecnologie è spesso, anche per i nativi digitali, un percorso denso di ostacoli e potenziali pericoli. E’ quindi necessario un “supporto” . In questo processo di comprensione non devono esser coinvolti solo i ragazzi ma è fondamentale coinvolgere anche i docenti ed i formatori e ovviamente i genitori. Ancora il web 2.0 non viene dai ragazzi percepito come qualcosa di “</a:t>
            </a:r>
            <a:r>
              <a:rPr lang="it-IT" sz="1400" b="1" i="1" dirty="0"/>
              <a:t>reale al 100%</a:t>
            </a:r>
            <a:r>
              <a:rPr lang="it-IT" sz="1400" b="1" dirty="0"/>
              <a:t>“ . L’educazione ai media è una disciplina che riguarda tutti i media. Internet resta uno strumento indispensabile, nonostante ciò oggi non è ammessa ignoranza. È necessario prevenire.  </a:t>
            </a:r>
          </a:p>
          <a:p>
            <a:pPr marL="0" indent="0"/>
            <a:endParaRPr lang="it-IT" dirty="0"/>
          </a:p>
          <a:p>
            <a:pPr marL="0" lvl="0" indent="0"/>
            <a:endParaRPr dirty="0">
              <a:solidFill>
                <a:srgbClr val="FFFFFF"/>
              </a:solidFill>
            </a:endParaRPr>
          </a:p>
        </p:txBody>
      </p:sp>
      <p:cxnSp>
        <p:nvCxnSpPr>
          <p:cNvPr id="298" name="Google Shape;298;p26"/>
          <p:cNvCxnSpPr/>
          <p:nvPr/>
        </p:nvCxnSpPr>
        <p:spPr>
          <a:xfrm>
            <a:off x="4979350" y="2275300"/>
            <a:ext cx="4448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6"/>
          <p:cNvSpPr/>
          <p:nvPr/>
        </p:nvSpPr>
        <p:spPr>
          <a:xfrm>
            <a:off x="1918197" y="1742367"/>
            <a:ext cx="1094271" cy="2041506"/>
          </a:xfrm>
          <a:custGeom>
            <a:avLst/>
            <a:gdLst/>
            <a:ahLst/>
            <a:cxnLst/>
            <a:rect l="l" t="t" r="r" b="b"/>
            <a:pathLst>
              <a:path w="78009" h="145536" fill="none" extrusionOk="0">
                <a:moveTo>
                  <a:pt x="9069" y="1"/>
                </a:moveTo>
                <a:lnTo>
                  <a:pt x="68940" y="1"/>
                </a:lnTo>
                <a:cubicBezTo>
                  <a:pt x="73962" y="1"/>
                  <a:pt x="78008" y="4096"/>
                  <a:pt x="78008" y="9118"/>
                </a:cubicBezTo>
                <a:lnTo>
                  <a:pt x="78008" y="136418"/>
                </a:lnTo>
                <a:cubicBezTo>
                  <a:pt x="78008" y="141440"/>
                  <a:pt x="73962" y="145535"/>
                  <a:pt x="68940" y="145535"/>
                </a:cubicBezTo>
                <a:lnTo>
                  <a:pt x="9069" y="145535"/>
                </a:lnTo>
                <a:cubicBezTo>
                  <a:pt x="4047" y="145535"/>
                  <a:pt x="0" y="141440"/>
                  <a:pt x="0" y="136418"/>
                </a:cubicBezTo>
                <a:lnTo>
                  <a:pt x="0" y="9118"/>
                </a:lnTo>
                <a:cubicBezTo>
                  <a:pt x="0" y="4096"/>
                  <a:pt x="4047" y="1"/>
                  <a:pt x="9069" y="1"/>
                </a:cubicBezTo>
                <a:close/>
              </a:path>
            </a:pathLst>
          </a:custGeom>
          <a:noFill/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2056879" y="1992173"/>
            <a:ext cx="887043" cy="1628410"/>
          </a:xfrm>
          <a:custGeom>
            <a:avLst/>
            <a:gdLst/>
            <a:ahLst/>
            <a:cxnLst/>
            <a:rect l="l" t="t" r="r" b="b"/>
            <a:pathLst>
              <a:path w="63236" h="116087" extrusionOk="0">
                <a:moveTo>
                  <a:pt x="2682" y="1"/>
                </a:moveTo>
                <a:cubicBezTo>
                  <a:pt x="1219" y="1"/>
                  <a:pt x="0" y="1171"/>
                  <a:pt x="0" y="2682"/>
                </a:cubicBezTo>
                <a:lnTo>
                  <a:pt x="0" y="113405"/>
                </a:lnTo>
                <a:cubicBezTo>
                  <a:pt x="0" y="114917"/>
                  <a:pt x="1219" y="116087"/>
                  <a:pt x="2682" y="116087"/>
                </a:cubicBezTo>
                <a:lnTo>
                  <a:pt x="60554" y="116087"/>
                </a:lnTo>
                <a:cubicBezTo>
                  <a:pt x="62066" y="116087"/>
                  <a:pt x="63236" y="114917"/>
                  <a:pt x="63236" y="113405"/>
                </a:cubicBezTo>
                <a:lnTo>
                  <a:pt x="63236" y="2682"/>
                </a:lnTo>
                <a:cubicBezTo>
                  <a:pt x="63236" y="1171"/>
                  <a:pt x="62066" y="1"/>
                  <a:pt x="60554" y="1"/>
                </a:cubicBezTo>
                <a:close/>
              </a:path>
            </a:pathLst>
          </a:custGeom>
          <a:gradFill>
            <a:gsLst>
              <a:gs pos="0">
                <a:srgbClr val="052643">
                  <a:alpha val="53460"/>
                </a:srgbClr>
              </a:gs>
              <a:gs pos="100000">
                <a:srgbClr val="041523">
                  <a:alpha val="53460"/>
                </a:srgbClr>
              </a:gs>
            </a:gsLst>
            <a:path path="circle">
              <a:fillToRect l="50000" t="50000" r="50000" b="50000"/>
            </a:path>
            <a:tileRect/>
          </a:gra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2396132" y="3661112"/>
            <a:ext cx="182624" cy="156421"/>
          </a:xfrm>
          <a:custGeom>
            <a:avLst/>
            <a:gdLst/>
            <a:ahLst/>
            <a:cxnLst/>
            <a:rect l="l" t="t" r="r" b="b"/>
            <a:pathLst>
              <a:path w="13019" h="11151" extrusionOk="0">
                <a:moveTo>
                  <a:pt x="7460" y="1"/>
                </a:moveTo>
                <a:cubicBezTo>
                  <a:pt x="2487" y="1"/>
                  <a:pt x="1" y="5997"/>
                  <a:pt x="3511" y="9508"/>
                </a:cubicBezTo>
                <a:cubicBezTo>
                  <a:pt x="4646" y="10643"/>
                  <a:pt x="6041" y="11151"/>
                  <a:pt x="7409" y="11151"/>
                </a:cubicBezTo>
                <a:cubicBezTo>
                  <a:pt x="10272" y="11151"/>
                  <a:pt x="13018" y="8924"/>
                  <a:pt x="13018" y="5559"/>
                </a:cubicBezTo>
                <a:cubicBezTo>
                  <a:pt x="13018" y="2487"/>
                  <a:pt x="10532" y="1"/>
                  <a:pt x="7460" y="1"/>
                </a:cubicBezTo>
                <a:close/>
              </a:path>
            </a:pathLst>
          </a:custGeom>
          <a:gradFill>
            <a:gsLst>
              <a:gs pos="0">
                <a:srgbClr val="052643"/>
              </a:gs>
              <a:gs pos="100000">
                <a:srgbClr val="041523"/>
              </a:gs>
            </a:gsLst>
            <a:path path="circle">
              <a:fillToRect l="50000" t="50000" r="50000" b="50000"/>
            </a:path>
            <a:tileRect/>
          </a:gra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2392035" y="1893688"/>
            <a:ext cx="217496" cy="35574"/>
          </a:xfrm>
          <a:custGeom>
            <a:avLst/>
            <a:gdLst/>
            <a:ahLst/>
            <a:cxnLst/>
            <a:rect l="l" t="t" r="r" b="b"/>
            <a:pathLst>
              <a:path w="15505" h="2536" extrusionOk="0">
                <a:moveTo>
                  <a:pt x="1317" y="0"/>
                </a:moveTo>
                <a:cubicBezTo>
                  <a:pt x="585" y="0"/>
                  <a:pt x="0" y="536"/>
                  <a:pt x="0" y="1268"/>
                </a:cubicBezTo>
                <a:cubicBezTo>
                  <a:pt x="0" y="1950"/>
                  <a:pt x="585" y="2535"/>
                  <a:pt x="1317" y="2535"/>
                </a:cubicBezTo>
                <a:lnTo>
                  <a:pt x="14188" y="2535"/>
                </a:lnTo>
                <a:cubicBezTo>
                  <a:pt x="14919" y="2535"/>
                  <a:pt x="15456" y="1950"/>
                  <a:pt x="15504" y="1268"/>
                </a:cubicBezTo>
                <a:cubicBezTo>
                  <a:pt x="15456" y="536"/>
                  <a:pt x="14919" y="0"/>
                  <a:pt x="14188" y="0"/>
                </a:cubicBezTo>
                <a:close/>
              </a:path>
            </a:pathLst>
          </a:custGeom>
          <a:solidFill>
            <a:srgbClr val="161234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"/>
          <p:cNvSpPr/>
          <p:nvPr/>
        </p:nvSpPr>
        <p:spPr>
          <a:xfrm>
            <a:off x="2251814" y="3281499"/>
            <a:ext cx="119697" cy="102639"/>
          </a:xfrm>
          <a:custGeom>
            <a:avLst/>
            <a:gdLst/>
            <a:ahLst/>
            <a:cxnLst/>
            <a:rect l="l" t="t" r="r" b="b"/>
            <a:pathLst>
              <a:path w="8533" h="7317" extrusionOk="0">
                <a:moveTo>
                  <a:pt x="4876" y="0"/>
                </a:moveTo>
                <a:cubicBezTo>
                  <a:pt x="1658" y="0"/>
                  <a:pt x="1" y="3950"/>
                  <a:pt x="2292" y="6241"/>
                </a:cubicBezTo>
                <a:cubicBezTo>
                  <a:pt x="3050" y="6983"/>
                  <a:pt x="3972" y="7316"/>
                  <a:pt x="4872" y="7316"/>
                </a:cubicBezTo>
                <a:cubicBezTo>
                  <a:pt x="6750" y="7316"/>
                  <a:pt x="8533" y="5866"/>
                  <a:pt x="8533" y="3657"/>
                </a:cubicBezTo>
                <a:cubicBezTo>
                  <a:pt x="8533" y="1609"/>
                  <a:pt x="6924" y="0"/>
                  <a:pt x="4876" y="0"/>
                </a:cubicBezTo>
                <a:close/>
              </a:path>
            </a:pathLst>
          </a:custGeom>
          <a:solidFill>
            <a:srgbClr val="FFFFFF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2326365" y="3384094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1"/>
                </a:moveTo>
                <a:lnTo>
                  <a:pt x="1" y="2146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2327052" y="3444293"/>
            <a:ext cx="29430" cy="30103"/>
          </a:xfrm>
          <a:custGeom>
            <a:avLst/>
            <a:gdLst/>
            <a:ahLst/>
            <a:cxnLst/>
            <a:rect l="l" t="t" r="r" b="b"/>
            <a:pathLst>
              <a:path w="2098" h="2146" fill="none" extrusionOk="0">
                <a:moveTo>
                  <a:pt x="1" y="0"/>
                </a:moveTo>
                <a:lnTo>
                  <a:pt x="1" y="2145"/>
                </a:lnTo>
                <a:lnTo>
                  <a:pt x="2097" y="2145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2411185" y="3474385"/>
            <a:ext cx="409673" cy="14"/>
          </a:xfrm>
          <a:custGeom>
            <a:avLst/>
            <a:gdLst/>
            <a:ahLst/>
            <a:cxnLst/>
            <a:rect l="l" t="t" r="r" b="b"/>
            <a:pathLst>
              <a:path w="29205" h="1" fill="none" extrusionOk="0">
                <a:moveTo>
                  <a:pt x="0" y="0"/>
                </a:moveTo>
                <a:lnTo>
                  <a:pt x="29205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2848263" y="3444293"/>
            <a:ext cx="30103" cy="30103"/>
          </a:xfrm>
          <a:custGeom>
            <a:avLst/>
            <a:gdLst/>
            <a:ahLst/>
            <a:cxnLst/>
            <a:rect l="l" t="t" r="r" b="b"/>
            <a:pathLst>
              <a:path w="2146" h="2146" fill="none" extrusionOk="0">
                <a:moveTo>
                  <a:pt x="0" y="2145"/>
                </a:moveTo>
                <a:lnTo>
                  <a:pt x="2145" y="2145"/>
                </a:lnTo>
                <a:lnTo>
                  <a:pt x="2145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2878356" y="3081768"/>
            <a:ext cx="14" cy="307090"/>
          </a:xfrm>
          <a:custGeom>
            <a:avLst/>
            <a:gdLst/>
            <a:ahLst/>
            <a:cxnLst/>
            <a:rect l="l" t="t" r="r" b="b"/>
            <a:pathLst>
              <a:path w="1" h="21892" fill="none" extrusionOk="0">
                <a:moveTo>
                  <a:pt x="0" y="21892"/>
                </a:moveTo>
                <a:lnTo>
                  <a:pt x="0" y="1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2878356" y="3024319"/>
            <a:ext cx="30103" cy="29416"/>
          </a:xfrm>
          <a:custGeom>
            <a:avLst/>
            <a:gdLst/>
            <a:ahLst/>
            <a:cxnLst/>
            <a:rect l="l" t="t" r="r" b="b"/>
            <a:pathLst>
              <a:path w="2146" h="2097" fill="none" extrusionOk="0">
                <a:moveTo>
                  <a:pt x="0" y="2097"/>
                </a:moveTo>
                <a:lnTo>
                  <a:pt x="0" y="0"/>
                </a:lnTo>
                <a:lnTo>
                  <a:pt x="2145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2970695" y="3024319"/>
            <a:ext cx="341962" cy="14"/>
          </a:xfrm>
          <a:custGeom>
            <a:avLst/>
            <a:gdLst/>
            <a:ahLst/>
            <a:cxnLst/>
            <a:rect l="l" t="t" r="r" b="b"/>
            <a:pathLst>
              <a:path w="24378" h="1" fill="none" extrusionOk="0">
                <a:moveTo>
                  <a:pt x="0" y="0"/>
                </a:moveTo>
                <a:lnTo>
                  <a:pt x="24378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3344151" y="3024319"/>
            <a:ext cx="29416" cy="29416"/>
          </a:xfrm>
          <a:custGeom>
            <a:avLst/>
            <a:gdLst/>
            <a:ahLst/>
            <a:cxnLst/>
            <a:rect l="l" t="t" r="r" b="b"/>
            <a:pathLst>
              <a:path w="2097" h="2097" fill="none" extrusionOk="0">
                <a:moveTo>
                  <a:pt x="0" y="0"/>
                </a:moveTo>
                <a:lnTo>
                  <a:pt x="2097" y="0"/>
                </a:lnTo>
                <a:lnTo>
                  <a:pt x="2097" y="2097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3373557" y="3107076"/>
            <a:ext cx="14" cy="292053"/>
          </a:xfrm>
          <a:custGeom>
            <a:avLst/>
            <a:gdLst/>
            <a:ahLst/>
            <a:cxnLst/>
            <a:rect l="l" t="t" r="r" b="b"/>
            <a:pathLst>
              <a:path w="1" h="20820" fill="none" extrusionOk="0">
                <a:moveTo>
                  <a:pt x="1" y="1"/>
                </a:moveTo>
                <a:lnTo>
                  <a:pt x="1" y="20819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3373557" y="3425816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1"/>
                </a:moveTo>
                <a:lnTo>
                  <a:pt x="1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1673154" y="2077680"/>
            <a:ext cx="29430" cy="14"/>
          </a:xfrm>
          <a:custGeom>
            <a:avLst/>
            <a:gdLst/>
            <a:ahLst/>
            <a:cxnLst/>
            <a:rect l="l" t="t" r="r" b="b"/>
            <a:pathLst>
              <a:path w="2098" h="1" fill="none" extrusionOk="0">
                <a:moveTo>
                  <a:pt x="1" y="0"/>
                </a:moveTo>
                <a:lnTo>
                  <a:pt x="2097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1736762" y="2077680"/>
            <a:ext cx="50625" cy="14"/>
          </a:xfrm>
          <a:custGeom>
            <a:avLst/>
            <a:gdLst/>
            <a:ahLst/>
            <a:cxnLst/>
            <a:rect l="l" t="t" r="r" b="b"/>
            <a:pathLst>
              <a:path w="3609" h="1" fill="none" extrusionOk="0">
                <a:moveTo>
                  <a:pt x="1" y="0"/>
                </a:moveTo>
                <a:lnTo>
                  <a:pt x="3609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1804480" y="2077680"/>
            <a:ext cx="30103" cy="29416"/>
          </a:xfrm>
          <a:custGeom>
            <a:avLst/>
            <a:gdLst/>
            <a:ahLst/>
            <a:cxnLst/>
            <a:rect l="l" t="t" r="r" b="b"/>
            <a:pathLst>
              <a:path w="2146" h="2097" fill="none" extrusionOk="0">
                <a:moveTo>
                  <a:pt x="1" y="0"/>
                </a:moveTo>
                <a:lnTo>
                  <a:pt x="2146" y="0"/>
                </a:lnTo>
                <a:lnTo>
                  <a:pt x="2146" y="2097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1833900" y="2169332"/>
            <a:ext cx="14" cy="464394"/>
          </a:xfrm>
          <a:custGeom>
            <a:avLst/>
            <a:gdLst/>
            <a:ahLst/>
            <a:cxnLst/>
            <a:rect l="l" t="t" r="r" b="b"/>
            <a:pathLst>
              <a:path w="1" h="33106" fill="none" extrusionOk="0">
                <a:moveTo>
                  <a:pt x="0" y="0"/>
                </a:moveTo>
                <a:lnTo>
                  <a:pt x="0" y="33105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1834573" y="2665217"/>
            <a:ext cx="29430" cy="30117"/>
          </a:xfrm>
          <a:custGeom>
            <a:avLst/>
            <a:gdLst/>
            <a:ahLst/>
            <a:cxnLst/>
            <a:rect l="l" t="t" r="r" b="b"/>
            <a:pathLst>
              <a:path w="2098" h="2147" fill="none" extrusionOk="0">
                <a:moveTo>
                  <a:pt x="1" y="1"/>
                </a:moveTo>
                <a:lnTo>
                  <a:pt x="1" y="2146"/>
                </a:lnTo>
                <a:lnTo>
                  <a:pt x="2097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1923504" y="2695323"/>
            <a:ext cx="681189" cy="14"/>
          </a:xfrm>
          <a:custGeom>
            <a:avLst/>
            <a:gdLst/>
            <a:ahLst/>
            <a:cxnLst/>
            <a:rect l="l" t="t" r="r" b="b"/>
            <a:pathLst>
              <a:path w="48561" h="1" fill="none" extrusionOk="0">
                <a:moveTo>
                  <a:pt x="0" y="0"/>
                </a:moveTo>
                <a:lnTo>
                  <a:pt x="48560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2634164" y="2695323"/>
            <a:ext cx="30103" cy="14"/>
          </a:xfrm>
          <a:custGeom>
            <a:avLst/>
            <a:gdLst/>
            <a:ahLst/>
            <a:cxnLst/>
            <a:rect l="l" t="t" r="r" b="b"/>
            <a:pathLst>
              <a:path w="2146" h="1" fill="none" extrusionOk="0">
                <a:moveTo>
                  <a:pt x="1" y="0"/>
                </a:moveTo>
                <a:lnTo>
                  <a:pt x="2146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2608856" y="2648129"/>
            <a:ext cx="119697" cy="102934"/>
          </a:xfrm>
          <a:custGeom>
            <a:avLst/>
            <a:gdLst/>
            <a:ahLst/>
            <a:cxnLst/>
            <a:rect l="l" t="t" r="r" b="b"/>
            <a:pathLst>
              <a:path w="8533" h="7338" extrusionOk="0">
                <a:moveTo>
                  <a:pt x="4876" y="0"/>
                </a:moveTo>
                <a:cubicBezTo>
                  <a:pt x="1610" y="0"/>
                  <a:pt x="1" y="3949"/>
                  <a:pt x="2292" y="6241"/>
                </a:cubicBezTo>
                <a:cubicBezTo>
                  <a:pt x="3035" y="6999"/>
                  <a:pt x="3951" y="7338"/>
                  <a:pt x="4851" y="7338"/>
                </a:cubicBezTo>
                <a:cubicBezTo>
                  <a:pt x="6729" y="7338"/>
                  <a:pt x="8533" y="5865"/>
                  <a:pt x="8533" y="3657"/>
                </a:cubicBezTo>
                <a:cubicBezTo>
                  <a:pt x="8533" y="1658"/>
                  <a:pt x="6875" y="0"/>
                  <a:pt x="4876" y="0"/>
                </a:cubicBezTo>
                <a:close/>
              </a:path>
            </a:pathLst>
          </a:custGeom>
          <a:solidFill>
            <a:srgbClr val="FFFFFF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1611594" y="3639226"/>
            <a:ext cx="30103" cy="14"/>
          </a:xfrm>
          <a:custGeom>
            <a:avLst/>
            <a:gdLst/>
            <a:ahLst/>
            <a:cxnLst/>
            <a:rect l="l" t="t" r="r" b="b"/>
            <a:pathLst>
              <a:path w="2146" h="1" fill="none" extrusionOk="0">
                <a:moveTo>
                  <a:pt x="1" y="0"/>
                </a:moveTo>
                <a:lnTo>
                  <a:pt x="2146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1724458" y="3609808"/>
            <a:ext cx="30103" cy="30117"/>
          </a:xfrm>
          <a:custGeom>
            <a:avLst/>
            <a:gdLst/>
            <a:ahLst/>
            <a:cxnLst/>
            <a:rect l="l" t="t" r="r" b="b"/>
            <a:pathLst>
              <a:path w="2146" h="2147" fill="none" extrusionOk="0">
                <a:moveTo>
                  <a:pt x="0" y="2146"/>
                </a:moveTo>
                <a:lnTo>
                  <a:pt x="2146" y="2146"/>
                </a:lnTo>
                <a:lnTo>
                  <a:pt x="2146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1754551" y="3238402"/>
            <a:ext cx="14" cy="313935"/>
          </a:xfrm>
          <a:custGeom>
            <a:avLst/>
            <a:gdLst/>
            <a:ahLst/>
            <a:cxnLst/>
            <a:rect l="l" t="t" r="r" b="b"/>
            <a:pathLst>
              <a:path w="1" h="22380" fill="none" extrusionOk="0">
                <a:moveTo>
                  <a:pt x="1" y="22379"/>
                </a:moveTo>
                <a:lnTo>
                  <a:pt x="1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1754551" y="3179578"/>
            <a:ext cx="30103" cy="30117"/>
          </a:xfrm>
          <a:custGeom>
            <a:avLst/>
            <a:gdLst/>
            <a:ahLst/>
            <a:cxnLst/>
            <a:rect l="l" t="t" r="r" b="b"/>
            <a:pathLst>
              <a:path w="2146" h="2147" fill="none" extrusionOk="0">
                <a:moveTo>
                  <a:pt x="1" y="2146"/>
                </a:moveTo>
                <a:lnTo>
                  <a:pt x="1" y="1"/>
                </a:lnTo>
                <a:lnTo>
                  <a:pt x="2146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1840732" y="3179578"/>
            <a:ext cx="871318" cy="14"/>
          </a:xfrm>
          <a:custGeom>
            <a:avLst/>
            <a:gdLst/>
            <a:ahLst/>
            <a:cxnLst/>
            <a:rect l="l" t="t" r="r" b="b"/>
            <a:pathLst>
              <a:path w="62115" h="1" fill="none" extrusionOk="0">
                <a:moveTo>
                  <a:pt x="1" y="1"/>
                </a:moveTo>
                <a:lnTo>
                  <a:pt x="62115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6"/>
          <p:cNvSpPr/>
          <p:nvPr/>
        </p:nvSpPr>
        <p:spPr>
          <a:xfrm>
            <a:off x="2740183" y="3179578"/>
            <a:ext cx="30103" cy="30117"/>
          </a:xfrm>
          <a:custGeom>
            <a:avLst/>
            <a:gdLst/>
            <a:ahLst/>
            <a:cxnLst/>
            <a:rect l="l" t="t" r="r" b="b"/>
            <a:pathLst>
              <a:path w="2146" h="2147" fill="none" extrusionOk="0">
                <a:moveTo>
                  <a:pt x="1" y="1"/>
                </a:moveTo>
                <a:lnTo>
                  <a:pt x="2146" y="1"/>
                </a:lnTo>
                <a:lnTo>
                  <a:pt x="2146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2770275" y="3289706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0"/>
                </a:moveTo>
                <a:lnTo>
                  <a:pt x="1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2699147" y="3284235"/>
            <a:ext cx="119697" cy="102639"/>
          </a:xfrm>
          <a:custGeom>
            <a:avLst/>
            <a:gdLst/>
            <a:ahLst/>
            <a:cxnLst/>
            <a:rect l="l" t="t" r="r" b="b"/>
            <a:pathLst>
              <a:path w="8533" h="7317" extrusionOk="0">
                <a:moveTo>
                  <a:pt x="4876" y="0"/>
                </a:moveTo>
                <a:cubicBezTo>
                  <a:pt x="1658" y="0"/>
                  <a:pt x="0" y="3950"/>
                  <a:pt x="2292" y="6241"/>
                </a:cubicBezTo>
                <a:cubicBezTo>
                  <a:pt x="3050" y="6983"/>
                  <a:pt x="3972" y="7316"/>
                  <a:pt x="4872" y="7316"/>
                </a:cubicBezTo>
                <a:cubicBezTo>
                  <a:pt x="6750" y="7316"/>
                  <a:pt x="8533" y="5866"/>
                  <a:pt x="8533" y="3657"/>
                </a:cubicBezTo>
                <a:cubicBezTo>
                  <a:pt x="8533" y="1609"/>
                  <a:pt x="6924" y="0"/>
                  <a:pt x="4876" y="0"/>
                </a:cubicBezTo>
                <a:close/>
              </a:path>
            </a:pathLst>
          </a:custGeom>
          <a:solidFill>
            <a:srgbClr val="FFFFFF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"/>
          <p:cNvSpPr/>
          <p:nvPr/>
        </p:nvSpPr>
        <p:spPr>
          <a:xfrm>
            <a:off x="2526098" y="3007905"/>
            <a:ext cx="14" cy="29416"/>
          </a:xfrm>
          <a:custGeom>
            <a:avLst/>
            <a:gdLst/>
            <a:ahLst/>
            <a:cxnLst/>
            <a:rect l="l" t="t" r="r" b="b"/>
            <a:pathLst>
              <a:path w="1" h="2097" fill="none" extrusionOk="0">
                <a:moveTo>
                  <a:pt x="0" y="2097"/>
                </a:moveTo>
                <a:lnTo>
                  <a:pt x="0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2526098" y="2548944"/>
            <a:ext cx="14" cy="404890"/>
          </a:xfrm>
          <a:custGeom>
            <a:avLst/>
            <a:gdLst/>
            <a:ahLst/>
            <a:cxnLst/>
            <a:rect l="l" t="t" r="r" b="b"/>
            <a:pathLst>
              <a:path w="1" h="28864" fill="none" extrusionOk="0">
                <a:moveTo>
                  <a:pt x="0" y="28864"/>
                </a:moveTo>
                <a:lnTo>
                  <a:pt x="0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6"/>
          <p:cNvSpPr/>
          <p:nvPr/>
        </p:nvSpPr>
        <p:spPr>
          <a:xfrm>
            <a:off x="2526785" y="2492168"/>
            <a:ext cx="29416" cy="30117"/>
          </a:xfrm>
          <a:custGeom>
            <a:avLst/>
            <a:gdLst/>
            <a:ahLst/>
            <a:cxnLst/>
            <a:rect l="l" t="t" r="r" b="b"/>
            <a:pathLst>
              <a:path w="2097" h="2147" fill="none" extrusionOk="0">
                <a:moveTo>
                  <a:pt x="0" y="2146"/>
                </a:moveTo>
                <a:lnTo>
                  <a:pt x="0" y="1"/>
                </a:lnTo>
                <a:lnTo>
                  <a:pt x="2097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2615014" y="2492168"/>
            <a:ext cx="904830" cy="14"/>
          </a:xfrm>
          <a:custGeom>
            <a:avLst/>
            <a:gdLst/>
            <a:ahLst/>
            <a:cxnLst/>
            <a:rect l="l" t="t" r="r" b="b"/>
            <a:pathLst>
              <a:path w="64504" h="1" fill="none" extrusionOk="0">
                <a:moveTo>
                  <a:pt x="1" y="1"/>
                </a:moveTo>
                <a:lnTo>
                  <a:pt x="64504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6"/>
          <p:cNvSpPr/>
          <p:nvPr/>
        </p:nvSpPr>
        <p:spPr>
          <a:xfrm>
            <a:off x="3549342" y="2462076"/>
            <a:ext cx="30117" cy="30103"/>
          </a:xfrm>
          <a:custGeom>
            <a:avLst/>
            <a:gdLst/>
            <a:ahLst/>
            <a:cxnLst/>
            <a:rect l="l" t="t" r="r" b="b"/>
            <a:pathLst>
              <a:path w="2147" h="2146" fill="none" extrusionOk="0">
                <a:moveTo>
                  <a:pt x="1" y="2146"/>
                </a:moveTo>
                <a:lnTo>
                  <a:pt x="2146" y="2146"/>
                </a:lnTo>
                <a:lnTo>
                  <a:pt x="2146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3579448" y="2350587"/>
            <a:ext cx="14" cy="67037"/>
          </a:xfrm>
          <a:custGeom>
            <a:avLst/>
            <a:gdLst/>
            <a:ahLst/>
            <a:cxnLst/>
            <a:rect l="l" t="t" r="r" b="b"/>
            <a:pathLst>
              <a:path w="1" h="4779" fill="none" extrusionOk="0">
                <a:moveTo>
                  <a:pt x="0" y="4779"/>
                </a:moveTo>
                <a:lnTo>
                  <a:pt x="0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6"/>
          <p:cNvSpPr/>
          <p:nvPr/>
        </p:nvSpPr>
        <p:spPr>
          <a:xfrm>
            <a:off x="3579448" y="2297922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0" y="2146"/>
                </a:moveTo>
                <a:lnTo>
                  <a:pt x="0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6"/>
          <p:cNvSpPr/>
          <p:nvPr/>
        </p:nvSpPr>
        <p:spPr>
          <a:xfrm>
            <a:off x="2473432" y="3007217"/>
            <a:ext cx="103284" cy="103284"/>
          </a:xfrm>
          <a:custGeom>
            <a:avLst/>
            <a:gdLst/>
            <a:ahLst/>
            <a:cxnLst/>
            <a:rect l="l" t="t" r="r" b="b"/>
            <a:pathLst>
              <a:path w="7363" h="7363" extrusionOk="0">
                <a:moveTo>
                  <a:pt x="3657" y="1"/>
                </a:moveTo>
                <a:cubicBezTo>
                  <a:pt x="1658" y="1"/>
                  <a:pt x="0" y="1658"/>
                  <a:pt x="0" y="3706"/>
                </a:cubicBezTo>
                <a:cubicBezTo>
                  <a:pt x="0" y="5754"/>
                  <a:pt x="1658" y="7363"/>
                  <a:pt x="3657" y="7363"/>
                </a:cubicBezTo>
                <a:cubicBezTo>
                  <a:pt x="5705" y="7363"/>
                  <a:pt x="7362" y="5754"/>
                  <a:pt x="7362" y="3706"/>
                </a:cubicBezTo>
                <a:cubicBezTo>
                  <a:pt x="7362" y="1658"/>
                  <a:pt x="5705" y="1"/>
                  <a:pt x="3657" y="1"/>
                </a:cubicBezTo>
                <a:close/>
              </a:path>
            </a:pathLst>
          </a:custGeom>
          <a:solidFill>
            <a:srgbClr val="FFFFFF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6"/>
          <p:cNvSpPr/>
          <p:nvPr/>
        </p:nvSpPr>
        <p:spPr>
          <a:xfrm>
            <a:off x="2811324" y="1640604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0" y="1"/>
                </a:moveTo>
                <a:lnTo>
                  <a:pt x="0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6"/>
          <p:cNvSpPr/>
          <p:nvPr/>
        </p:nvSpPr>
        <p:spPr>
          <a:xfrm>
            <a:off x="2811324" y="1728160"/>
            <a:ext cx="14" cy="547143"/>
          </a:xfrm>
          <a:custGeom>
            <a:avLst/>
            <a:gdLst/>
            <a:ahLst/>
            <a:cxnLst/>
            <a:rect l="l" t="t" r="r" b="b"/>
            <a:pathLst>
              <a:path w="1" h="39005" fill="none" extrusionOk="0">
                <a:moveTo>
                  <a:pt x="0" y="0"/>
                </a:moveTo>
                <a:lnTo>
                  <a:pt x="0" y="39004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6"/>
          <p:cNvSpPr/>
          <p:nvPr/>
        </p:nvSpPr>
        <p:spPr>
          <a:xfrm>
            <a:off x="2781905" y="2304754"/>
            <a:ext cx="30103" cy="29430"/>
          </a:xfrm>
          <a:custGeom>
            <a:avLst/>
            <a:gdLst/>
            <a:ahLst/>
            <a:cxnLst/>
            <a:rect l="l" t="t" r="r" b="b"/>
            <a:pathLst>
              <a:path w="2146" h="2098" fill="none" extrusionOk="0">
                <a:moveTo>
                  <a:pt x="2146" y="1"/>
                </a:moveTo>
                <a:lnTo>
                  <a:pt x="2146" y="2097"/>
                </a:lnTo>
                <a:lnTo>
                  <a:pt x="1" y="2097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6"/>
          <p:cNvSpPr/>
          <p:nvPr/>
        </p:nvSpPr>
        <p:spPr>
          <a:xfrm>
            <a:off x="2296272" y="2334173"/>
            <a:ext cx="428147" cy="14"/>
          </a:xfrm>
          <a:custGeom>
            <a:avLst/>
            <a:gdLst/>
            <a:ahLst/>
            <a:cxnLst/>
            <a:rect l="l" t="t" r="r" b="b"/>
            <a:pathLst>
              <a:path w="30522" h="1" fill="none" extrusionOk="0">
                <a:moveTo>
                  <a:pt x="30521" y="0"/>
                </a:moveTo>
                <a:lnTo>
                  <a:pt x="1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"/>
          <p:cNvSpPr/>
          <p:nvPr/>
        </p:nvSpPr>
        <p:spPr>
          <a:xfrm>
            <a:off x="2237448" y="2334173"/>
            <a:ext cx="30103" cy="30103"/>
          </a:xfrm>
          <a:custGeom>
            <a:avLst/>
            <a:gdLst/>
            <a:ahLst/>
            <a:cxnLst/>
            <a:rect l="l" t="t" r="r" b="b"/>
            <a:pathLst>
              <a:path w="2146" h="2146" fill="none" extrusionOk="0">
                <a:moveTo>
                  <a:pt x="2146" y="0"/>
                </a:moveTo>
                <a:lnTo>
                  <a:pt x="1" y="0"/>
                </a:lnTo>
                <a:lnTo>
                  <a:pt x="1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6"/>
          <p:cNvSpPr/>
          <p:nvPr/>
        </p:nvSpPr>
        <p:spPr>
          <a:xfrm>
            <a:off x="2237448" y="2418993"/>
            <a:ext cx="14" cy="411034"/>
          </a:xfrm>
          <a:custGeom>
            <a:avLst/>
            <a:gdLst/>
            <a:ahLst/>
            <a:cxnLst/>
            <a:rect l="l" t="t" r="r" b="b"/>
            <a:pathLst>
              <a:path w="1" h="29302" fill="none" extrusionOk="0">
                <a:moveTo>
                  <a:pt x="1" y="0"/>
                </a:moveTo>
                <a:lnTo>
                  <a:pt x="1" y="29302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"/>
          <p:cNvSpPr/>
          <p:nvPr/>
        </p:nvSpPr>
        <p:spPr>
          <a:xfrm>
            <a:off x="2237448" y="2857429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0"/>
                </a:moveTo>
                <a:lnTo>
                  <a:pt x="1" y="2145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6"/>
          <p:cNvSpPr/>
          <p:nvPr/>
        </p:nvSpPr>
        <p:spPr>
          <a:xfrm>
            <a:off x="2166320" y="2837592"/>
            <a:ext cx="119697" cy="102639"/>
          </a:xfrm>
          <a:custGeom>
            <a:avLst/>
            <a:gdLst/>
            <a:ahLst/>
            <a:cxnLst/>
            <a:rect l="l" t="t" r="r" b="b"/>
            <a:pathLst>
              <a:path w="8533" h="7317" extrusionOk="0">
                <a:moveTo>
                  <a:pt x="4876" y="0"/>
                </a:moveTo>
                <a:cubicBezTo>
                  <a:pt x="1658" y="0"/>
                  <a:pt x="0" y="3949"/>
                  <a:pt x="2292" y="6241"/>
                </a:cubicBezTo>
                <a:cubicBezTo>
                  <a:pt x="3050" y="6983"/>
                  <a:pt x="3971" y="7316"/>
                  <a:pt x="4871" y="7316"/>
                </a:cubicBezTo>
                <a:cubicBezTo>
                  <a:pt x="6749" y="7316"/>
                  <a:pt x="8532" y="5865"/>
                  <a:pt x="8532" y="3657"/>
                </a:cubicBezTo>
                <a:cubicBezTo>
                  <a:pt x="8532" y="1658"/>
                  <a:pt x="6923" y="0"/>
                  <a:pt x="4876" y="0"/>
                </a:cubicBezTo>
                <a:close/>
              </a:path>
            </a:pathLst>
          </a:custGeom>
          <a:solidFill>
            <a:srgbClr val="FFFFFF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6"/>
          <p:cNvGrpSpPr/>
          <p:nvPr/>
        </p:nvGrpSpPr>
        <p:grpSpPr>
          <a:xfrm>
            <a:off x="2624430" y="1068391"/>
            <a:ext cx="373819" cy="412843"/>
            <a:chOff x="3040350" y="1113200"/>
            <a:chExt cx="1704600" cy="1882550"/>
          </a:xfrm>
        </p:grpSpPr>
        <p:sp>
          <p:nvSpPr>
            <p:cNvPr id="347" name="Google Shape;347;p26"/>
            <p:cNvSpPr/>
            <p:nvPr/>
          </p:nvSpPr>
          <p:spPr>
            <a:xfrm>
              <a:off x="3040350" y="2164475"/>
              <a:ext cx="1607250" cy="831275"/>
            </a:xfrm>
            <a:custGeom>
              <a:avLst/>
              <a:gdLst/>
              <a:ahLst/>
              <a:cxnLst/>
              <a:rect l="l" t="t" r="r" b="b"/>
              <a:pathLst>
                <a:path w="64290" h="33251" extrusionOk="0">
                  <a:moveTo>
                    <a:pt x="20497" y="1"/>
                  </a:moveTo>
                  <a:cubicBezTo>
                    <a:pt x="16743" y="1"/>
                    <a:pt x="13284" y="2001"/>
                    <a:pt x="11425" y="5248"/>
                  </a:cubicBezTo>
                  <a:lnTo>
                    <a:pt x="9931" y="7860"/>
                  </a:lnTo>
                  <a:cubicBezTo>
                    <a:pt x="8896" y="9649"/>
                    <a:pt x="7613" y="11296"/>
                    <a:pt x="6119" y="12731"/>
                  </a:cubicBezTo>
                  <a:lnTo>
                    <a:pt x="1" y="18614"/>
                  </a:lnTo>
                  <a:lnTo>
                    <a:pt x="8813" y="33251"/>
                  </a:lnTo>
                  <a:lnTo>
                    <a:pt x="14720" y="27733"/>
                  </a:lnTo>
                  <a:cubicBezTo>
                    <a:pt x="16214" y="26333"/>
                    <a:pt x="18191" y="25556"/>
                    <a:pt x="20238" y="25556"/>
                  </a:cubicBezTo>
                  <a:lnTo>
                    <a:pt x="35816" y="25556"/>
                  </a:lnTo>
                  <a:cubicBezTo>
                    <a:pt x="39487" y="25556"/>
                    <a:pt x="43028" y="24250"/>
                    <a:pt x="45817" y="21873"/>
                  </a:cubicBezTo>
                  <a:lnTo>
                    <a:pt x="62489" y="7684"/>
                  </a:lnTo>
                  <a:cubicBezTo>
                    <a:pt x="64030" y="6413"/>
                    <a:pt x="64289" y="4060"/>
                    <a:pt x="62983" y="2554"/>
                  </a:cubicBezTo>
                  <a:cubicBezTo>
                    <a:pt x="62278" y="1738"/>
                    <a:pt x="61283" y="1316"/>
                    <a:pt x="60281" y="1316"/>
                  </a:cubicBezTo>
                  <a:cubicBezTo>
                    <a:pt x="59478" y="1316"/>
                    <a:pt x="58671" y="1587"/>
                    <a:pt x="58006" y="2142"/>
                  </a:cubicBezTo>
                  <a:lnTo>
                    <a:pt x="47641" y="10778"/>
                  </a:lnTo>
                  <a:cubicBezTo>
                    <a:pt x="45640" y="12437"/>
                    <a:pt x="43122" y="13343"/>
                    <a:pt x="40522" y="13343"/>
                  </a:cubicBezTo>
                  <a:lnTo>
                    <a:pt x="28262" y="13343"/>
                  </a:lnTo>
                  <a:cubicBezTo>
                    <a:pt x="28255" y="13343"/>
                    <a:pt x="28248" y="13343"/>
                    <a:pt x="28241" y="13343"/>
                  </a:cubicBezTo>
                  <a:cubicBezTo>
                    <a:pt x="26403" y="13343"/>
                    <a:pt x="24921" y="11853"/>
                    <a:pt x="24921" y="10013"/>
                  </a:cubicBezTo>
                  <a:cubicBezTo>
                    <a:pt x="24921" y="8166"/>
                    <a:pt x="26415" y="6672"/>
                    <a:pt x="28262" y="6672"/>
                  </a:cubicBezTo>
                  <a:lnTo>
                    <a:pt x="40028" y="6672"/>
                  </a:lnTo>
                  <a:cubicBezTo>
                    <a:pt x="41864" y="6672"/>
                    <a:pt x="43358" y="5178"/>
                    <a:pt x="43358" y="3342"/>
                  </a:cubicBezTo>
                  <a:cubicBezTo>
                    <a:pt x="43358" y="1495"/>
                    <a:pt x="41864" y="1"/>
                    <a:pt x="40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EFFC1"/>
                </a:solidFill>
                <a:highlight>
                  <a:srgbClr val="1EFFC1"/>
                </a:highlight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3073300" y="1113200"/>
              <a:ext cx="1671650" cy="924525"/>
            </a:xfrm>
            <a:custGeom>
              <a:avLst/>
              <a:gdLst/>
              <a:ahLst/>
              <a:cxnLst/>
              <a:rect l="l" t="t" r="r" b="b"/>
              <a:pathLst>
                <a:path w="66866" h="36981" extrusionOk="0">
                  <a:moveTo>
                    <a:pt x="33427" y="0"/>
                  </a:moveTo>
                  <a:cubicBezTo>
                    <a:pt x="29803" y="0"/>
                    <a:pt x="27109" y="3342"/>
                    <a:pt x="27886" y="6883"/>
                  </a:cubicBezTo>
                  <a:cubicBezTo>
                    <a:pt x="15826" y="9307"/>
                    <a:pt x="6519" y="19473"/>
                    <a:pt x="5413" y="31957"/>
                  </a:cubicBezTo>
                  <a:lnTo>
                    <a:pt x="0" y="31957"/>
                  </a:lnTo>
                  <a:lnTo>
                    <a:pt x="0" y="36981"/>
                  </a:lnTo>
                  <a:lnTo>
                    <a:pt x="66866" y="36981"/>
                  </a:lnTo>
                  <a:lnTo>
                    <a:pt x="66866" y="31957"/>
                  </a:lnTo>
                  <a:lnTo>
                    <a:pt x="61453" y="31957"/>
                  </a:lnTo>
                  <a:cubicBezTo>
                    <a:pt x="60347" y="19473"/>
                    <a:pt x="51041" y="9307"/>
                    <a:pt x="38981" y="6883"/>
                  </a:cubicBezTo>
                  <a:cubicBezTo>
                    <a:pt x="39745" y="3342"/>
                    <a:pt x="37051" y="0"/>
                    <a:pt x="33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EFFC1"/>
                </a:solidFill>
                <a:highlight>
                  <a:srgbClr val="1EFFC1"/>
                </a:highlight>
              </a:endParaRPr>
            </a:p>
          </p:txBody>
        </p:sp>
      </p:grpSp>
      <p:grpSp>
        <p:nvGrpSpPr>
          <p:cNvPr id="349" name="Google Shape;349;p26"/>
          <p:cNvGrpSpPr/>
          <p:nvPr/>
        </p:nvGrpSpPr>
        <p:grpSpPr>
          <a:xfrm>
            <a:off x="3390291" y="1782576"/>
            <a:ext cx="406573" cy="402537"/>
            <a:chOff x="462200" y="569000"/>
            <a:chExt cx="1901650" cy="1882775"/>
          </a:xfrm>
        </p:grpSpPr>
        <p:sp>
          <p:nvSpPr>
            <p:cNvPr id="350" name="Google Shape;350;p26"/>
            <p:cNvSpPr/>
            <p:nvPr/>
          </p:nvSpPr>
          <p:spPr>
            <a:xfrm>
              <a:off x="462200" y="890525"/>
              <a:ext cx="1573675" cy="1561250"/>
            </a:xfrm>
            <a:custGeom>
              <a:avLst/>
              <a:gdLst/>
              <a:ahLst/>
              <a:cxnLst/>
              <a:rect l="l" t="t" r="r" b="b"/>
              <a:pathLst>
                <a:path w="62947" h="62450" extrusionOk="0">
                  <a:moveTo>
                    <a:pt x="36971" y="12877"/>
                  </a:moveTo>
                  <a:cubicBezTo>
                    <a:pt x="38885" y="12877"/>
                    <a:pt x="40770" y="13628"/>
                    <a:pt x="42180" y="15037"/>
                  </a:cubicBezTo>
                  <a:cubicBezTo>
                    <a:pt x="45062" y="17897"/>
                    <a:pt x="45062" y="22568"/>
                    <a:pt x="42180" y="25427"/>
                  </a:cubicBezTo>
                  <a:cubicBezTo>
                    <a:pt x="40770" y="26837"/>
                    <a:pt x="38885" y="27587"/>
                    <a:pt x="36971" y="27587"/>
                  </a:cubicBezTo>
                  <a:cubicBezTo>
                    <a:pt x="36026" y="27587"/>
                    <a:pt x="35073" y="27404"/>
                    <a:pt x="34167" y="27027"/>
                  </a:cubicBezTo>
                  <a:cubicBezTo>
                    <a:pt x="31414" y="25886"/>
                    <a:pt x="29625" y="23203"/>
                    <a:pt x="29625" y="20226"/>
                  </a:cubicBezTo>
                  <a:cubicBezTo>
                    <a:pt x="29625" y="17261"/>
                    <a:pt x="31414" y="14579"/>
                    <a:pt x="34167" y="13437"/>
                  </a:cubicBezTo>
                  <a:cubicBezTo>
                    <a:pt x="35073" y="13060"/>
                    <a:pt x="36026" y="12877"/>
                    <a:pt x="36971" y="12877"/>
                  </a:cubicBezTo>
                  <a:close/>
                  <a:moveTo>
                    <a:pt x="50965" y="26846"/>
                  </a:moveTo>
                  <a:cubicBezTo>
                    <a:pt x="51507" y="26846"/>
                    <a:pt x="52060" y="27048"/>
                    <a:pt x="52510" y="27498"/>
                  </a:cubicBezTo>
                  <a:cubicBezTo>
                    <a:pt x="53369" y="28356"/>
                    <a:pt x="53369" y="29757"/>
                    <a:pt x="52510" y="30615"/>
                  </a:cubicBezTo>
                  <a:cubicBezTo>
                    <a:pt x="52060" y="31065"/>
                    <a:pt x="51506" y="31267"/>
                    <a:pt x="50963" y="31267"/>
                  </a:cubicBezTo>
                  <a:cubicBezTo>
                    <a:pt x="49831" y="31267"/>
                    <a:pt x="48745" y="30390"/>
                    <a:pt x="48745" y="29062"/>
                  </a:cubicBezTo>
                  <a:cubicBezTo>
                    <a:pt x="48745" y="27726"/>
                    <a:pt x="49832" y="26846"/>
                    <a:pt x="50965" y="26846"/>
                  </a:cubicBezTo>
                  <a:close/>
                  <a:moveTo>
                    <a:pt x="27672" y="1"/>
                  </a:moveTo>
                  <a:lnTo>
                    <a:pt x="18342" y="20509"/>
                  </a:lnTo>
                  <a:cubicBezTo>
                    <a:pt x="26649" y="22238"/>
                    <a:pt x="31214" y="31216"/>
                    <a:pt x="27696" y="38946"/>
                  </a:cubicBezTo>
                  <a:cubicBezTo>
                    <a:pt x="25441" y="43910"/>
                    <a:pt x="20597" y="46703"/>
                    <a:pt x="15627" y="46703"/>
                  </a:cubicBezTo>
                  <a:cubicBezTo>
                    <a:pt x="12869" y="46703"/>
                    <a:pt x="10073" y="45843"/>
                    <a:pt x="7659" y="44017"/>
                  </a:cubicBezTo>
                  <a:lnTo>
                    <a:pt x="705" y="59324"/>
                  </a:lnTo>
                  <a:cubicBezTo>
                    <a:pt x="0" y="60870"/>
                    <a:pt x="1201" y="62449"/>
                    <a:pt x="2694" y="62449"/>
                  </a:cubicBezTo>
                  <a:cubicBezTo>
                    <a:pt x="2996" y="62449"/>
                    <a:pt x="3310" y="62385"/>
                    <a:pt x="3623" y="62242"/>
                  </a:cubicBezTo>
                  <a:lnTo>
                    <a:pt x="62946" y="35287"/>
                  </a:lnTo>
                  <a:lnTo>
                    <a:pt x="62864" y="35310"/>
                  </a:lnTo>
                  <a:lnTo>
                    <a:pt x="62111" y="33239"/>
                  </a:lnTo>
                  <a:cubicBezTo>
                    <a:pt x="59393" y="25803"/>
                    <a:pt x="55099" y="19038"/>
                    <a:pt x="49510" y="13437"/>
                  </a:cubicBezTo>
                  <a:cubicBezTo>
                    <a:pt x="43909" y="7849"/>
                    <a:pt x="37144" y="3554"/>
                    <a:pt x="29708" y="836"/>
                  </a:cubicBezTo>
                  <a:lnTo>
                    <a:pt x="27637" y="83"/>
                  </a:lnTo>
                  <a:lnTo>
                    <a:pt x="276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1198700" y="569000"/>
              <a:ext cx="1165150" cy="1158700"/>
            </a:xfrm>
            <a:custGeom>
              <a:avLst/>
              <a:gdLst/>
              <a:ahLst/>
              <a:cxnLst/>
              <a:rect l="l" t="t" r="r" b="b"/>
              <a:pathLst>
                <a:path w="46606" h="46348" extrusionOk="0">
                  <a:moveTo>
                    <a:pt x="5478" y="1"/>
                  </a:moveTo>
                  <a:cubicBezTo>
                    <a:pt x="4634" y="1"/>
                    <a:pt x="3833" y="487"/>
                    <a:pt x="3460" y="1296"/>
                  </a:cubicBezTo>
                  <a:lnTo>
                    <a:pt x="1" y="8920"/>
                  </a:lnTo>
                  <a:lnTo>
                    <a:pt x="1754" y="9555"/>
                  </a:lnTo>
                  <a:cubicBezTo>
                    <a:pt x="9802" y="12485"/>
                    <a:pt x="17108" y="17133"/>
                    <a:pt x="23168" y="23180"/>
                  </a:cubicBezTo>
                  <a:cubicBezTo>
                    <a:pt x="29215" y="29240"/>
                    <a:pt x="33863" y="36546"/>
                    <a:pt x="36793" y="44594"/>
                  </a:cubicBezTo>
                  <a:lnTo>
                    <a:pt x="37428" y="46347"/>
                  </a:lnTo>
                  <a:lnTo>
                    <a:pt x="45052" y="42888"/>
                  </a:lnTo>
                  <a:cubicBezTo>
                    <a:pt x="46099" y="42406"/>
                    <a:pt x="46605" y="41206"/>
                    <a:pt x="46217" y="40123"/>
                  </a:cubicBezTo>
                  <a:cubicBezTo>
                    <a:pt x="42864" y="30946"/>
                    <a:pt x="37557" y="22604"/>
                    <a:pt x="30663" y="15685"/>
                  </a:cubicBezTo>
                  <a:cubicBezTo>
                    <a:pt x="23744" y="8791"/>
                    <a:pt x="15402" y="3484"/>
                    <a:pt x="6225" y="131"/>
                  </a:cubicBezTo>
                  <a:cubicBezTo>
                    <a:pt x="5979" y="43"/>
                    <a:pt x="5727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1307825" y="1322925"/>
              <a:ext cx="159450" cy="146850"/>
            </a:xfrm>
            <a:custGeom>
              <a:avLst/>
              <a:gdLst/>
              <a:ahLst/>
              <a:cxnLst/>
              <a:rect l="l" t="t" r="r" b="b"/>
              <a:pathLst>
                <a:path w="6378" h="5874" extrusionOk="0">
                  <a:moveTo>
                    <a:pt x="3196" y="0"/>
                  </a:moveTo>
                  <a:cubicBezTo>
                    <a:pt x="3182" y="0"/>
                    <a:pt x="3168" y="0"/>
                    <a:pt x="3154" y="1"/>
                  </a:cubicBezTo>
                  <a:cubicBezTo>
                    <a:pt x="1754" y="1"/>
                    <a:pt x="542" y="989"/>
                    <a:pt x="271" y="2365"/>
                  </a:cubicBezTo>
                  <a:cubicBezTo>
                    <a:pt x="1" y="3742"/>
                    <a:pt x="742" y="5119"/>
                    <a:pt x="2036" y="5648"/>
                  </a:cubicBezTo>
                  <a:cubicBezTo>
                    <a:pt x="2402" y="5801"/>
                    <a:pt x="2783" y="5874"/>
                    <a:pt x="3160" y="5874"/>
                  </a:cubicBezTo>
                  <a:cubicBezTo>
                    <a:pt x="4117" y="5874"/>
                    <a:pt x="5044" y="5402"/>
                    <a:pt x="5601" y="4566"/>
                  </a:cubicBezTo>
                  <a:cubicBezTo>
                    <a:pt x="6378" y="3401"/>
                    <a:pt x="6225" y="1848"/>
                    <a:pt x="5237" y="848"/>
                  </a:cubicBezTo>
                  <a:cubicBezTo>
                    <a:pt x="4694" y="316"/>
                    <a:pt x="3958" y="0"/>
                    <a:pt x="3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701000" y="1507650"/>
              <a:ext cx="373300" cy="440175"/>
            </a:xfrm>
            <a:custGeom>
              <a:avLst/>
              <a:gdLst/>
              <a:ahLst/>
              <a:cxnLst/>
              <a:rect l="l" t="t" r="r" b="b"/>
              <a:pathLst>
                <a:path w="14932" h="17607" extrusionOk="0">
                  <a:moveTo>
                    <a:pt x="6896" y="0"/>
                  </a:moveTo>
                  <a:lnTo>
                    <a:pt x="1" y="15155"/>
                  </a:lnTo>
                  <a:cubicBezTo>
                    <a:pt x="1676" y="16760"/>
                    <a:pt x="3872" y="17606"/>
                    <a:pt x="6102" y="17606"/>
                  </a:cubicBezTo>
                  <a:cubicBezTo>
                    <a:pt x="7271" y="17606"/>
                    <a:pt x="8450" y="17374"/>
                    <a:pt x="9567" y="16896"/>
                  </a:cubicBezTo>
                  <a:cubicBezTo>
                    <a:pt x="12814" y="15508"/>
                    <a:pt x="14920" y="12319"/>
                    <a:pt x="14932" y="8790"/>
                  </a:cubicBezTo>
                  <a:cubicBezTo>
                    <a:pt x="14920" y="4224"/>
                    <a:pt x="11449" y="412"/>
                    <a:pt x="6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26"/>
          <p:cNvGrpSpPr/>
          <p:nvPr/>
        </p:nvGrpSpPr>
        <p:grpSpPr>
          <a:xfrm>
            <a:off x="3208667" y="3620568"/>
            <a:ext cx="372185" cy="370679"/>
            <a:chOff x="4991125" y="2436850"/>
            <a:chExt cx="1890225" cy="1882575"/>
          </a:xfrm>
        </p:grpSpPr>
        <p:sp>
          <p:nvSpPr>
            <p:cNvPr id="355" name="Google Shape;355;p26"/>
            <p:cNvSpPr/>
            <p:nvPr/>
          </p:nvSpPr>
          <p:spPr>
            <a:xfrm>
              <a:off x="4991125" y="3057800"/>
              <a:ext cx="1890225" cy="1261625"/>
            </a:xfrm>
            <a:custGeom>
              <a:avLst/>
              <a:gdLst/>
              <a:ahLst/>
              <a:cxnLst/>
              <a:rect l="l" t="t" r="r" b="b"/>
              <a:pathLst>
                <a:path w="75609" h="50465" extrusionOk="0">
                  <a:moveTo>
                    <a:pt x="61195" y="10084"/>
                  </a:moveTo>
                  <a:cubicBezTo>
                    <a:pt x="63254" y="10131"/>
                    <a:pt x="64901" y="11802"/>
                    <a:pt x="64901" y="13861"/>
                  </a:cubicBezTo>
                  <a:cubicBezTo>
                    <a:pt x="64901" y="15920"/>
                    <a:pt x="63254" y="17591"/>
                    <a:pt x="61195" y="17638"/>
                  </a:cubicBezTo>
                  <a:lnTo>
                    <a:pt x="56606" y="17638"/>
                  </a:lnTo>
                  <a:lnTo>
                    <a:pt x="56606" y="10084"/>
                  </a:lnTo>
                  <a:close/>
                  <a:moveTo>
                    <a:pt x="7907" y="1"/>
                  </a:moveTo>
                  <a:lnTo>
                    <a:pt x="7907" y="15520"/>
                  </a:lnTo>
                  <a:cubicBezTo>
                    <a:pt x="7907" y="24250"/>
                    <a:pt x="12296" y="32392"/>
                    <a:pt x="19579" y="37204"/>
                  </a:cubicBezTo>
                  <a:lnTo>
                    <a:pt x="1" y="37204"/>
                  </a:lnTo>
                  <a:lnTo>
                    <a:pt x="1" y="39416"/>
                  </a:lnTo>
                  <a:cubicBezTo>
                    <a:pt x="1" y="45511"/>
                    <a:pt x="4931" y="50453"/>
                    <a:pt x="11025" y="50464"/>
                  </a:cubicBezTo>
                  <a:lnTo>
                    <a:pt x="64266" y="50464"/>
                  </a:lnTo>
                  <a:cubicBezTo>
                    <a:pt x="70360" y="50453"/>
                    <a:pt x="75290" y="45511"/>
                    <a:pt x="75302" y="39416"/>
                  </a:cubicBezTo>
                  <a:lnTo>
                    <a:pt x="75302" y="37216"/>
                  </a:lnTo>
                  <a:lnTo>
                    <a:pt x="48170" y="37216"/>
                  </a:lnTo>
                  <a:cubicBezTo>
                    <a:pt x="51759" y="34839"/>
                    <a:pt x="54700" y="31615"/>
                    <a:pt x="56736" y="27827"/>
                  </a:cubicBezTo>
                  <a:lnTo>
                    <a:pt x="61360" y="27827"/>
                  </a:lnTo>
                  <a:cubicBezTo>
                    <a:pt x="68702" y="27756"/>
                    <a:pt x="74737" y="22014"/>
                    <a:pt x="75173" y="14684"/>
                  </a:cubicBezTo>
                  <a:cubicBezTo>
                    <a:pt x="75608" y="7354"/>
                    <a:pt x="70302" y="930"/>
                    <a:pt x="63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5188800" y="2813650"/>
              <a:ext cx="1298100" cy="133575"/>
            </a:xfrm>
            <a:custGeom>
              <a:avLst/>
              <a:gdLst/>
              <a:ahLst/>
              <a:cxnLst/>
              <a:rect l="l" t="t" r="r" b="b"/>
              <a:pathLst>
                <a:path w="51924" h="5343" extrusionOk="0">
                  <a:moveTo>
                    <a:pt x="0" y="1"/>
                  </a:moveTo>
                  <a:lnTo>
                    <a:pt x="0" y="5343"/>
                  </a:lnTo>
                  <a:lnTo>
                    <a:pt x="51923" y="5343"/>
                  </a:lnTo>
                  <a:lnTo>
                    <a:pt x="51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5615600" y="2436850"/>
              <a:ext cx="176800" cy="253575"/>
            </a:xfrm>
            <a:custGeom>
              <a:avLst/>
              <a:gdLst/>
              <a:ahLst/>
              <a:cxnLst/>
              <a:rect l="l" t="t" r="r" b="b"/>
              <a:pathLst>
                <a:path w="7072" h="10143" extrusionOk="0">
                  <a:moveTo>
                    <a:pt x="2660" y="1"/>
                  </a:moveTo>
                  <a:cubicBezTo>
                    <a:pt x="2660" y="271"/>
                    <a:pt x="2636" y="342"/>
                    <a:pt x="2013" y="942"/>
                  </a:cubicBezTo>
                  <a:cubicBezTo>
                    <a:pt x="1260" y="1660"/>
                    <a:pt x="1" y="2848"/>
                    <a:pt x="1" y="5072"/>
                  </a:cubicBezTo>
                  <a:cubicBezTo>
                    <a:pt x="1" y="7296"/>
                    <a:pt x="1260" y="8484"/>
                    <a:pt x="2013" y="9202"/>
                  </a:cubicBezTo>
                  <a:cubicBezTo>
                    <a:pt x="2636" y="9790"/>
                    <a:pt x="2660" y="9872"/>
                    <a:pt x="2660" y="10143"/>
                  </a:cubicBezTo>
                  <a:lnTo>
                    <a:pt x="7072" y="10143"/>
                  </a:lnTo>
                  <a:cubicBezTo>
                    <a:pt x="7072" y="7919"/>
                    <a:pt x="5813" y="6719"/>
                    <a:pt x="5048" y="6001"/>
                  </a:cubicBezTo>
                  <a:cubicBezTo>
                    <a:pt x="4425" y="5413"/>
                    <a:pt x="4413" y="5343"/>
                    <a:pt x="4413" y="5072"/>
                  </a:cubicBezTo>
                  <a:cubicBezTo>
                    <a:pt x="4413" y="4801"/>
                    <a:pt x="4425" y="4731"/>
                    <a:pt x="5048" y="4142"/>
                  </a:cubicBezTo>
                  <a:cubicBezTo>
                    <a:pt x="5813" y="3425"/>
                    <a:pt x="7072" y="2225"/>
                    <a:pt x="7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5851800" y="2436850"/>
              <a:ext cx="176800" cy="253575"/>
            </a:xfrm>
            <a:custGeom>
              <a:avLst/>
              <a:gdLst/>
              <a:ahLst/>
              <a:cxnLst/>
              <a:rect l="l" t="t" r="r" b="b"/>
              <a:pathLst>
                <a:path w="7072" h="10143" extrusionOk="0">
                  <a:moveTo>
                    <a:pt x="2660" y="1"/>
                  </a:moveTo>
                  <a:cubicBezTo>
                    <a:pt x="2660" y="271"/>
                    <a:pt x="2648" y="342"/>
                    <a:pt x="2024" y="942"/>
                  </a:cubicBezTo>
                  <a:cubicBezTo>
                    <a:pt x="1271" y="1660"/>
                    <a:pt x="1" y="2848"/>
                    <a:pt x="1" y="5072"/>
                  </a:cubicBezTo>
                  <a:cubicBezTo>
                    <a:pt x="1" y="7296"/>
                    <a:pt x="1260" y="8484"/>
                    <a:pt x="2024" y="9202"/>
                  </a:cubicBezTo>
                  <a:cubicBezTo>
                    <a:pt x="2648" y="9790"/>
                    <a:pt x="2660" y="9872"/>
                    <a:pt x="2660" y="10143"/>
                  </a:cubicBezTo>
                  <a:lnTo>
                    <a:pt x="7072" y="10143"/>
                  </a:lnTo>
                  <a:cubicBezTo>
                    <a:pt x="7072" y="7919"/>
                    <a:pt x="5813" y="6719"/>
                    <a:pt x="5060" y="6001"/>
                  </a:cubicBezTo>
                  <a:cubicBezTo>
                    <a:pt x="4436" y="5413"/>
                    <a:pt x="4413" y="5343"/>
                    <a:pt x="4413" y="5072"/>
                  </a:cubicBezTo>
                  <a:cubicBezTo>
                    <a:pt x="4413" y="4801"/>
                    <a:pt x="4436" y="4731"/>
                    <a:pt x="5060" y="4142"/>
                  </a:cubicBezTo>
                  <a:cubicBezTo>
                    <a:pt x="5813" y="3425"/>
                    <a:pt x="7072" y="2225"/>
                    <a:pt x="7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6"/>
          <p:cNvGrpSpPr/>
          <p:nvPr/>
        </p:nvGrpSpPr>
        <p:grpSpPr>
          <a:xfrm>
            <a:off x="1112845" y="3454559"/>
            <a:ext cx="372245" cy="369356"/>
            <a:chOff x="5249675" y="238125"/>
            <a:chExt cx="1897275" cy="1882550"/>
          </a:xfrm>
        </p:grpSpPr>
        <p:sp>
          <p:nvSpPr>
            <p:cNvPr id="360" name="Google Shape;360;p26"/>
            <p:cNvSpPr/>
            <p:nvPr/>
          </p:nvSpPr>
          <p:spPr>
            <a:xfrm>
              <a:off x="5367350" y="1455300"/>
              <a:ext cx="290050" cy="110325"/>
            </a:xfrm>
            <a:custGeom>
              <a:avLst/>
              <a:gdLst/>
              <a:ahLst/>
              <a:cxnLst/>
              <a:rect l="l" t="t" r="r" b="b"/>
              <a:pathLst>
                <a:path w="11602" h="4413" extrusionOk="0">
                  <a:moveTo>
                    <a:pt x="0" y="0"/>
                  </a:moveTo>
                  <a:lnTo>
                    <a:pt x="0" y="4412"/>
                  </a:lnTo>
                  <a:lnTo>
                    <a:pt x="11601" y="4412"/>
                  </a:lnTo>
                  <a:cubicBezTo>
                    <a:pt x="9272" y="1612"/>
                    <a:pt x="5836" y="0"/>
                    <a:pt x="221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5367350" y="1234675"/>
              <a:ext cx="1661950" cy="276525"/>
            </a:xfrm>
            <a:custGeom>
              <a:avLst/>
              <a:gdLst/>
              <a:ahLst/>
              <a:cxnLst/>
              <a:rect l="l" t="t" r="r" b="b"/>
              <a:pathLst>
                <a:path w="66478" h="11061" extrusionOk="0">
                  <a:moveTo>
                    <a:pt x="0" y="1"/>
                  </a:moveTo>
                  <a:lnTo>
                    <a:pt x="0" y="4413"/>
                  </a:lnTo>
                  <a:lnTo>
                    <a:pt x="2212" y="4413"/>
                  </a:lnTo>
                  <a:cubicBezTo>
                    <a:pt x="7519" y="4413"/>
                    <a:pt x="12519" y="6896"/>
                    <a:pt x="15590" y="11061"/>
                  </a:cubicBezTo>
                  <a:cubicBezTo>
                    <a:pt x="18670" y="6880"/>
                    <a:pt x="23556" y="4413"/>
                    <a:pt x="28753" y="4413"/>
                  </a:cubicBezTo>
                  <a:cubicBezTo>
                    <a:pt x="28777" y="4413"/>
                    <a:pt x="28802" y="4413"/>
                    <a:pt x="28827" y="4413"/>
                  </a:cubicBezTo>
                  <a:lnTo>
                    <a:pt x="66477" y="4413"/>
                  </a:lnTo>
                  <a:lnTo>
                    <a:pt x="66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5249675" y="1675900"/>
              <a:ext cx="1897275" cy="444775"/>
            </a:xfrm>
            <a:custGeom>
              <a:avLst/>
              <a:gdLst/>
              <a:ahLst/>
              <a:cxnLst/>
              <a:rect l="l" t="t" r="r" b="b"/>
              <a:pathLst>
                <a:path w="75891" h="17791" extrusionOk="0">
                  <a:moveTo>
                    <a:pt x="2519" y="1"/>
                  </a:moveTo>
                  <a:cubicBezTo>
                    <a:pt x="1060" y="1"/>
                    <a:pt x="1" y="1389"/>
                    <a:pt x="366" y="2801"/>
                  </a:cubicBezTo>
                  <a:cubicBezTo>
                    <a:pt x="2589" y="11319"/>
                    <a:pt x="11084" y="17791"/>
                    <a:pt x="20297" y="17791"/>
                  </a:cubicBezTo>
                  <a:lnTo>
                    <a:pt x="55595" y="17791"/>
                  </a:lnTo>
                  <a:cubicBezTo>
                    <a:pt x="64807" y="17791"/>
                    <a:pt x="73302" y="11319"/>
                    <a:pt x="75526" y="2801"/>
                  </a:cubicBezTo>
                  <a:cubicBezTo>
                    <a:pt x="75891" y="1389"/>
                    <a:pt x="74832" y="1"/>
                    <a:pt x="73373" y="1"/>
                  </a:cubicBezTo>
                  <a:lnTo>
                    <a:pt x="68984" y="1"/>
                  </a:lnTo>
                  <a:cubicBezTo>
                    <a:pt x="64407" y="1"/>
                    <a:pt x="60077" y="2577"/>
                    <a:pt x="58030" y="6672"/>
                  </a:cubicBezTo>
                  <a:lnTo>
                    <a:pt x="57571" y="7601"/>
                  </a:lnTo>
                  <a:cubicBezTo>
                    <a:pt x="57165" y="8413"/>
                    <a:pt x="56380" y="8819"/>
                    <a:pt x="55595" y="8819"/>
                  </a:cubicBezTo>
                  <a:cubicBezTo>
                    <a:pt x="54809" y="8819"/>
                    <a:pt x="54024" y="8413"/>
                    <a:pt x="53618" y="7601"/>
                  </a:cubicBezTo>
                  <a:lnTo>
                    <a:pt x="53159" y="6672"/>
                  </a:lnTo>
                  <a:cubicBezTo>
                    <a:pt x="51112" y="2577"/>
                    <a:pt x="46935" y="1"/>
                    <a:pt x="42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5856800" y="1455300"/>
              <a:ext cx="1172500" cy="276525"/>
            </a:xfrm>
            <a:custGeom>
              <a:avLst/>
              <a:gdLst/>
              <a:ahLst/>
              <a:cxnLst/>
              <a:rect l="l" t="t" r="r" b="b"/>
              <a:pathLst>
                <a:path w="46900" h="11061" extrusionOk="0">
                  <a:moveTo>
                    <a:pt x="9249" y="0"/>
                  </a:moveTo>
                  <a:cubicBezTo>
                    <a:pt x="5660" y="0"/>
                    <a:pt x="2271" y="1624"/>
                    <a:pt x="1" y="4412"/>
                  </a:cubicBezTo>
                  <a:lnTo>
                    <a:pt x="18073" y="4412"/>
                  </a:lnTo>
                  <a:cubicBezTo>
                    <a:pt x="18098" y="4412"/>
                    <a:pt x="18122" y="4412"/>
                    <a:pt x="18147" y="4412"/>
                  </a:cubicBezTo>
                  <a:cubicBezTo>
                    <a:pt x="23343" y="4412"/>
                    <a:pt x="28230" y="6879"/>
                    <a:pt x="31310" y="11060"/>
                  </a:cubicBezTo>
                  <a:cubicBezTo>
                    <a:pt x="36581" y="3918"/>
                    <a:pt x="44252" y="4530"/>
                    <a:pt x="44699" y="4412"/>
                  </a:cubicBezTo>
                  <a:lnTo>
                    <a:pt x="46899" y="4412"/>
                  </a:lnTo>
                  <a:lnTo>
                    <a:pt x="468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5253500" y="238125"/>
              <a:ext cx="1889625" cy="886275"/>
            </a:xfrm>
            <a:custGeom>
              <a:avLst/>
              <a:gdLst/>
              <a:ahLst/>
              <a:cxnLst/>
              <a:rect l="l" t="t" r="r" b="b"/>
              <a:pathLst>
                <a:path w="75585" h="35451" extrusionOk="0">
                  <a:moveTo>
                    <a:pt x="24550" y="13381"/>
                  </a:moveTo>
                  <a:cubicBezTo>
                    <a:pt x="25115" y="13381"/>
                    <a:pt x="25680" y="13595"/>
                    <a:pt x="26109" y="14025"/>
                  </a:cubicBezTo>
                  <a:cubicBezTo>
                    <a:pt x="26968" y="14896"/>
                    <a:pt x="26968" y="16284"/>
                    <a:pt x="26109" y="17155"/>
                  </a:cubicBezTo>
                  <a:lnTo>
                    <a:pt x="21697" y="21567"/>
                  </a:lnTo>
                  <a:cubicBezTo>
                    <a:pt x="21268" y="21996"/>
                    <a:pt x="20703" y="22211"/>
                    <a:pt x="20138" y="22211"/>
                  </a:cubicBezTo>
                  <a:cubicBezTo>
                    <a:pt x="19573" y="22211"/>
                    <a:pt x="19009" y="21996"/>
                    <a:pt x="18579" y="21567"/>
                  </a:cubicBezTo>
                  <a:cubicBezTo>
                    <a:pt x="17720" y="20696"/>
                    <a:pt x="17720" y="19308"/>
                    <a:pt x="18579" y="18437"/>
                  </a:cubicBezTo>
                  <a:lnTo>
                    <a:pt x="22991" y="14025"/>
                  </a:lnTo>
                  <a:cubicBezTo>
                    <a:pt x="23421" y="13595"/>
                    <a:pt x="23986" y="13381"/>
                    <a:pt x="24550" y="13381"/>
                  </a:cubicBezTo>
                  <a:close/>
                  <a:moveTo>
                    <a:pt x="51023" y="13381"/>
                  </a:moveTo>
                  <a:cubicBezTo>
                    <a:pt x="51588" y="13381"/>
                    <a:pt x="52153" y="13595"/>
                    <a:pt x="52582" y="14025"/>
                  </a:cubicBezTo>
                  <a:lnTo>
                    <a:pt x="56995" y="18437"/>
                  </a:lnTo>
                  <a:cubicBezTo>
                    <a:pt x="57854" y="19308"/>
                    <a:pt x="57854" y="20696"/>
                    <a:pt x="56995" y="21567"/>
                  </a:cubicBezTo>
                  <a:cubicBezTo>
                    <a:pt x="56565" y="21996"/>
                    <a:pt x="56000" y="22211"/>
                    <a:pt x="55436" y="22211"/>
                  </a:cubicBezTo>
                  <a:cubicBezTo>
                    <a:pt x="54871" y="22211"/>
                    <a:pt x="54306" y="21996"/>
                    <a:pt x="53877" y="21567"/>
                  </a:cubicBezTo>
                  <a:lnTo>
                    <a:pt x="49464" y="17155"/>
                  </a:lnTo>
                  <a:cubicBezTo>
                    <a:pt x="48606" y="16284"/>
                    <a:pt x="48606" y="14896"/>
                    <a:pt x="49464" y="14025"/>
                  </a:cubicBezTo>
                  <a:cubicBezTo>
                    <a:pt x="49894" y="13595"/>
                    <a:pt x="50459" y="13381"/>
                    <a:pt x="51023" y="13381"/>
                  </a:cubicBezTo>
                  <a:close/>
                  <a:moveTo>
                    <a:pt x="37793" y="17802"/>
                  </a:moveTo>
                  <a:cubicBezTo>
                    <a:pt x="39016" y="17802"/>
                    <a:pt x="40005" y="18778"/>
                    <a:pt x="40005" y="20002"/>
                  </a:cubicBezTo>
                  <a:lnTo>
                    <a:pt x="40005" y="24414"/>
                  </a:lnTo>
                  <a:cubicBezTo>
                    <a:pt x="40005" y="25638"/>
                    <a:pt x="39016" y="26614"/>
                    <a:pt x="37793" y="26614"/>
                  </a:cubicBezTo>
                  <a:cubicBezTo>
                    <a:pt x="36569" y="26614"/>
                    <a:pt x="35593" y="25638"/>
                    <a:pt x="35593" y="24414"/>
                  </a:cubicBezTo>
                  <a:lnTo>
                    <a:pt x="35593" y="20002"/>
                  </a:lnTo>
                  <a:cubicBezTo>
                    <a:pt x="35593" y="18778"/>
                    <a:pt x="36569" y="17802"/>
                    <a:pt x="37793" y="17802"/>
                  </a:cubicBezTo>
                  <a:close/>
                  <a:moveTo>
                    <a:pt x="37793" y="0"/>
                  </a:moveTo>
                  <a:cubicBezTo>
                    <a:pt x="18685" y="0"/>
                    <a:pt x="2460" y="14519"/>
                    <a:pt x="154" y="33003"/>
                  </a:cubicBezTo>
                  <a:cubicBezTo>
                    <a:pt x="1" y="34309"/>
                    <a:pt x="1083" y="35451"/>
                    <a:pt x="2378" y="35451"/>
                  </a:cubicBezTo>
                  <a:lnTo>
                    <a:pt x="73208" y="35451"/>
                  </a:lnTo>
                  <a:cubicBezTo>
                    <a:pt x="74514" y="35451"/>
                    <a:pt x="75585" y="34309"/>
                    <a:pt x="75432" y="33003"/>
                  </a:cubicBezTo>
                  <a:cubicBezTo>
                    <a:pt x="73137" y="14519"/>
                    <a:pt x="56900" y="0"/>
                    <a:pt x="3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6"/>
          <p:cNvGrpSpPr/>
          <p:nvPr/>
        </p:nvGrpSpPr>
        <p:grpSpPr>
          <a:xfrm>
            <a:off x="1126337" y="1869842"/>
            <a:ext cx="357689" cy="347177"/>
            <a:chOff x="2652075" y="3639925"/>
            <a:chExt cx="1882575" cy="1827250"/>
          </a:xfrm>
        </p:grpSpPr>
        <p:sp>
          <p:nvSpPr>
            <p:cNvPr id="366" name="Google Shape;366;p26"/>
            <p:cNvSpPr/>
            <p:nvPr/>
          </p:nvSpPr>
          <p:spPr>
            <a:xfrm>
              <a:off x="2716200" y="3639925"/>
              <a:ext cx="628925" cy="694500"/>
            </a:xfrm>
            <a:custGeom>
              <a:avLst/>
              <a:gdLst/>
              <a:ahLst/>
              <a:cxnLst/>
              <a:rect l="l" t="t" r="r" b="b"/>
              <a:pathLst>
                <a:path w="25157" h="27780" extrusionOk="0">
                  <a:moveTo>
                    <a:pt x="5354" y="0"/>
                  </a:moveTo>
                  <a:lnTo>
                    <a:pt x="4519" y="1412"/>
                  </a:lnTo>
                  <a:cubicBezTo>
                    <a:pt x="4342" y="1718"/>
                    <a:pt x="118" y="8919"/>
                    <a:pt x="36" y="16696"/>
                  </a:cubicBezTo>
                  <a:cubicBezTo>
                    <a:pt x="1" y="19367"/>
                    <a:pt x="460" y="21826"/>
                    <a:pt x="1413" y="24003"/>
                  </a:cubicBezTo>
                  <a:cubicBezTo>
                    <a:pt x="2001" y="25356"/>
                    <a:pt x="2766" y="26626"/>
                    <a:pt x="3707" y="27779"/>
                  </a:cubicBezTo>
                  <a:lnTo>
                    <a:pt x="14932" y="27779"/>
                  </a:lnTo>
                  <a:lnTo>
                    <a:pt x="9049" y="14225"/>
                  </a:lnTo>
                  <a:lnTo>
                    <a:pt x="13202" y="12425"/>
                  </a:lnTo>
                  <a:lnTo>
                    <a:pt x="19861" y="27779"/>
                  </a:lnTo>
                  <a:lnTo>
                    <a:pt x="22450" y="27779"/>
                  </a:lnTo>
                  <a:cubicBezTo>
                    <a:pt x="22415" y="27368"/>
                    <a:pt x="22403" y="26956"/>
                    <a:pt x="22426" y="26556"/>
                  </a:cubicBezTo>
                  <a:cubicBezTo>
                    <a:pt x="22497" y="24532"/>
                    <a:pt x="23226" y="22591"/>
                    <a:pt x="24497" y="21026"/>
                  </a:cubicBezTo>
                  <a:lnTo>
                    <a:pt x="24591" y="20920"/>
                  </a:lnTo>
                  <a:cubicBezTo>
                    <a:pt x="24768" y="20708"/>
                    <a:pt x="24956" y="20496"/>
                    <a:pt x="25156" y="20308"/>
                  </a:cubicBezTo>
                  <a:cubicBezTo>
                    <a:pt x="21415" y="17473"/>
                    <a:pt x="20050" y="12484"/>
                    <a:pt x="21826" y="8142"/>
                  </a:cubicBezTo>
                  <a:cubicBezTo>
                    <a:pt x="20156" y="6518"/>
                    <a:pt x="18285" y="5130"/>
                    <a:pt x="16249" y="4024"/>
                  </a:cubicBezTo>
                  <a:cubicBezTo>
                    <a:pt x="13320" y="2389"/>
                    <a:pt x="10202" y="1165"/>
                    <a:pt x="6954" y="365"/>
                  </a:cubicBezTo>
                  <a:lnTo>
                    <a:pt x="5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3326275" y="3795950"/>
              <a:ext cx="282400" cy="286975"/>
            </a:xfrm>
            <a:custGeom>
              <a:avLst/>
              <a:gdLst/>
              <a:ahLst/>
              <a:cxnLst/>
              <a:rect l="l" t="t" r="r" b="b"/>
              <a:pathLst>
                <a:path w="11296" h="11479" extrusionOk="0">
                  <a:moveTo>
                    <a:pt x="6994" y="1"/>
                  </a:moveTo>
                  <a:cubicBezTo>
                    <a:pt x="5031" y="1"/>
                    <a:pt x="3085" y="984"/>
                    <a:pt x="1977" y="2866"/>
                  </a:cubicBezTo>
                  <a:cubicBezTo>
                    <a:pt x="0" y="6243"/>
                    <a:pt x="1847" y="10573"/>
                    <a:pt x="5659" y="11479"/>
                  </a:cubicBezTo>
                  <a:cubicBezTo>
                    <a:pt x="5836" y="11443"/>
                    <a:pt x="6024" y="11420"/>
                    <a:pt x="6201" y="11396"/>
                  </a:cubicBezTo>
                  <a:cubicBezTo>
                    <a:pt x="7213" y="9267"/>
                    <a:pt x="8966" y="7608"/>
                    <a:pt x="11142" y="6713"/>
                  </a:cubicBezTo>
                  <a:cubicBezTo>
                    <a:pt x="10813" y="5113"/>
                    <a:pt x="10872" y="3466"/>
                    <a:pt x="11295" y="1901"/>
                  </a:cubicBezTo>
                  <a:cubicBezTo>
                    <a:pt x="10124" y="620"/>
                    <a:pt x="8553" y="1"/>
                    <a:pt x="6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3696600" y="3760800"/>
              <a:ext cx="318000" cy="258600"/>
            </a:xfrm>
            <a:custGeom>
              <a:avLst/>
              <a:gdLst/>
              <a:ahLst/>
              <a:cxnLst/>
              <a:rect l="l" t="t" r="r" b="b"/>
              <a:pathLst>
                <a:path w="12720" h="10344" extrusionOk="0">
                  <a:moveTo>
                    <a:pt x="6708" y="0"/>
                  </a:moveTo>
                  <a:cubicBezTo>
                    <a:pt x="6378" y="0"/>
                    <a:pt x="6044" y="27"/>
                    <a:pt x="5707" y="83"/>
                  </a:cubicBezTo>
                  <a:cubicBezTo>
                    <a:pt x="2236" y="660"/>
                    <a:pt x="0" y="4048"/>
                    <a:pt x="824" y="7461"/>
                  </a:cubicBezTo>
                  <a:cubicBezTo>
                    <a:pt x="1400" y="7519"/>
                    <a:pt x="1965" y="7637"/>
                    <a:pt x="2518" y="7802"/>
                  </a:cubicBezTo>
                  <a:cubicBezTo>
                    <a:pt x="4095" y="8272"/>
                    <a:pt x="5518" y="9155"/>
                    <a:pt x="6648" y="10343"/>
                  </a:cubicBezTo>
                  <a:cubicBezTo>
                    <a:pt x="7083" y="10226"/>
                    <a:pt x="7530" y="10131"/>
                    <a:pt x="7989" y="10073"/>
                  </a:cubicBezTo>
                  <a:cubicBezTo>
                    <a:pt x="8954" y="8025"/>
                    <a:pt x="10637" y="6390"/>
                    <a:pt x="12719" y="5484"/>
                  </a:cubicBezTo>
                  <a:cubicBezTo>
                    <a:pt x="12422" y="2330"/>
                    <a:pt x="9766" y="0"/>
                    <a:pt x="6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3980450" y="3991375"/>
              <a:ext cx="455350" cy="343050"/>
            </a:xfrm>
            <a:custGeom>
              <a:avLst/>
              <a:gdLst/>
              <a:ahLst/>
              <a:cxnLst/>
              <a:rect l="l" t="t" r="r" b="b"/>
              <a:pathLst>
                <a:path w="18214" h="13722" extrusionOk="0">
                  <a:moveTo>
                    <a:pt x="5126" y="0"/>
                  </a:moveTo>
                  <a:cubicBezTo>
                    <a:pt x="3205" y="0"/>
                    <a:pt x="1451" y="1130"/>
                    <a:pt x="671" y="2897"/>
                  </a:cubicBezTo>
                  <a:cubicBezTo>
                    <a:pt x="565" y="3132"/>
                    <a:pt x="483" y="3379"/>
                    <a:pt x="424" y="3626"/>
                  </a:cubicBezTo>
                  <a:lnTo>
                    <a:pt x="0" y="5274"/>
                  </a:lnTo>
                  <a:cubicBezTo>
                    <a:pt x="294" y="5450"/>
                    <a:pt x="589" y="5626"/>
                    <a:pt x="859" y="5838"/>
                  </a:cubicBezTo>
                  <a:cubicBezTo>
                    <a:pt x="3377" y="7662"/>
                    <a:pt x="4824" y="10615"/>
                    <a:pt x="4718" y="13721"/>
                  </a:cubicBezTo>
                  <a:lnTo>
                    <a:pt x="15719" y="13721"/>
                  </a:lnTo>
                  <a:cubicBezTo>
                    <a:pt x="18214" y="10627"/>
                    <a:pt x="16120" y="6015"/>
                    <a:pt x="12154" y="5862"/>
                  </a:cubicBezTo>
                  <a:lnTo>
                    <a:pt x="12037" y="5862"/>
                  </a:lnTo>
                  <a:lnTo>
                    <a:pt x="10166" y="5827"/>
                  </a:lnTo>
                  <a:lnTo>
                    <a:pt x="9848" y="3991"/>
                  </a:lnTo>
                  <a:cubicBezTo>
                    <a:pt x="9448" y="1814"/>
                    <a:pt x="7636" y="179"/>
                    <a:pt x="5424" y="14"/>
                  </a:cubicBezTo>
                  <a:lnTo>
                    <a:pt x="5271" y="2"/>
                  </a:lnTo>
                  <a:cubicBezTo>
                    <a:pt x="5223" y="1"/>
                    <a:pt x="5174" y="0"/>
                    <a:pt x="5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3385675" y="4059600"/>
              <a:ext cx="602150" cy="274825"/>
            </a:xfrm>
            <a:custGeom>
              <a:avLst/>
              <a:gdLst/>
              <a:ahLst/>
              <a:cxnLst/>
              <a:rect l="l" t="t" r="r" b="b"/>
              <a:pathLst>
                <a:path w="24086" h="10993" extrusionOk="0">
                  <a:moveTo>
                    <a:pt x="12364" y="0"/>
                  </a:moveTo>
                  <a:cubicBezTo>
                    <a:pt x="10228" y="0"/>
                    <a:pt x="8173" y="1443"/>
                    <a:pt x="7625" y="3615"/>
                  </a:cubicBezTo>
                  <a:lnTo>
                    <a:pt x="7190" y="5298"/>
                  </a:lnTo>
                  <a:lnTo>
                    <a:pt x="7154" y="5451"/>
                  </a:lnTo>
                  <a:lnTo>
                    <a:pt x="6660" y="5415"/>
                  </a:lnTo>
                  <a:lnTo>
                    <a:pt x="5178" y="5309"/>
                  </a:lnTo>
                  <a:cubicBezTo>
                    <a:pt x="5105" y="5306"/>
                    <a:pt x="5032" y="5304"/>
                    <a:pt x="4960" y="5304"/>
                  </a:cubicBezTo>
                  <a:cubicBezTo>
                    <a:pt x="3521" y="5304"/>
                    <a:pt x="2155" y="5966"/>
                    <a:pt x="1248" y="7086"/>
                  </a:cubicBezTo>
                  <a:lnTo>
                    <a:pt x="1201" y="7145"/>
                  </a:lnTo>
                  <a:cubicBezTo>
                    <a:pt x="354" y="8227"/>
                    <a:pt x="1" y="9628"/>
                    <a:pt x="248" y="10992"/>
                  </a:cubicBezTo>
                  <a:lnTo>
                    <a:pt x="23980" y="10992"/>
                  </a:lnTo>
                  <a:cubicBezTo>
                    <a:pt x="23980" y="10945"/>
                    <a:pt x="23980" y="10910"/>
                    <a:pt x="23980" y="10863"/>
                  </a:cubicBezTo>
                  <a:cubicBezTo>
                    <a:pt x="24085" y="8204"/>
                    <a:pt x="22003" y="5957"/>
                    <a:pt x="19344" y="5851"/>
                  </a:cubicBezTo>
                  <a:lnTo>
                    <a:pt x="19226" y="5851"/>
                  </a:lnTo>
                  <a:lnTo>
                    <a:pt x="17367" y="5815"/>
                  </a:lnTo>
                  <a:lnTo>
                    <a:pt x="17261" y="5251"/>
                  </a:lnTo>
                  <a:cubicBezTo>
                    <a:pt x="17085" y="4203"/>
                    <a:pt x="16955" y="3227"/>
                    <a:pt x="16379" y="2309"/>
                  </a:cubicBezTo>
                  <a:cubicBezTo>
                    <a:pt x="15861" y="1462"/>
                    <a:pt x="15108" y="791"/>
                    <a:pt x="14202" y="380"/>
                  </a:cubicBezTo>
                  <a:cubicBezTo>
                    <a:pt x="13606" y="121"/>
                    <a:pt x="12981" y="0"/>
                    <a:pt x="12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705900" y="4710325"/>
              <a:ext cx="1774625" cy="756850"/>
            </a:xfrm>
            <a:custGeom>
              <a:avLst/>
              <a:gdLst/>
              <a:ahLst/>
              <a:cxnLst/>
              <a:rect l="l" t="t" r="r" b="b"/>
              <a:pathLst>
                <a:path w="70985" h="30274" extrusionOk="0">
                  <a:moveTo>
                    <a:pt x="1" y="0"/>
                  </a:moveTo>
                  <a:cubicBezTo>
                    <a:pt x="907" y="2530"/>
                    <a:pt x="2083" y="4954"/>
                    <a:pt x="3507" y="7224"/>
                  </a:cubicBezTo>
                  <a:cubicBezTo>
                    <a:pt x="6896" y="12637"/>
                    <a:pt x="11602" y="17108"/>
                    <a:pt x="17191" y="20214"/>
                  </a:cubicBezTo>
                  <a:lnTo>
                    <a:pt x="17191" y="30274"/>
                  </a:lnTo>
                  <a:lnTo>
                    <a:pt x="53794" y="30274"/>
                  </a:lnTo>
                  <a:lnTo>
                    <a:pt x="53794" y="20214"/>
                  </a:lnTo>
                  <a:cubicBezTo>
                    <a:pt x="59383" y="17108"/>
                    <a:pt x="64089" y="12637"/>
                    <a:pt x="67478" y="7224"/>
                  </a:cubicBezTo>
                  <a:cubicBezTo>
                    <a:pt x="68902" y="4954"/>
                    <a:pt x="70078" y="2530"/>
                    <a:pt x="70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652075" y="4447650"/>
              <a:ext cx="1882575" cy="149450"/>
            </a:xfrm>
            <a:custGeom>
              <a:avLst/>
              <a:gdLst/>
              <a:ahLst/>
              <a:cxnLst/>
              <a:rect l="l" t="t" r="r" b="b"/>
              <a:pathLst>
                <a:path w="75303" h="5978" extrusionOk="0">
                  <a:moveTo>
                    <a:pt x="1" y="0"/>
                  </a:moveTo>
                  <a:cubicBezTo>
                    <a:pt x="118" y="2012"/>
                    <a:pt x="401" y="4012"/>
                    <a:pt x="836" y="5977"/>
                  </a:cubicBezTo>
                  <a:lnTo>
                    <a:pt x="74455" y="5977"/>
                  </a:lnTo>
                  <a:cubicBezTo>
                    <a:pt x="74902" y="4012"/>
                    <a:pt x="75185" y="2012"/>
                    <a:pt x="75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0C3AFC9-1228-1E44-AD61-B8DA20D4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49" y="12596"/>
            <a:ext cx="2885216" cy="176992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98A8B87-B633-AE4E-AB1B-4C16A3CF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06" y="3884310"/>
            <a:ext cx="2013383" cy="1259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>
            <a:spLocks noGrp="1"/>
          </p:cNvSpPr>
          <p:nvPr>
            <p:ph type="ctrTitle"/>
          </p:nvPr>
        </p:nvSpPr>
        <p:spPr>
          <a:xfrm>
            <a:off x="4103657" y="1786643"/>
            <a:ext cx="4114833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/>
              <a:t>IL CYBERBULLISMO</a:t>
            </a:r>
            <a:endParaRPr sz="3200" dirty="0"/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1"/>
          </p:nvPr>
        </p:nvSpPr>
        <p:spPr>
          <a:xfrm>
            <a:off x="4721929" y="2393243"/>
            <a:ext cx="4114833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sz="1600" dirty="0"/>
              <a:t>Il </a:t>
            </a:r>
            <a:r>
              <a:rPr lang="it-IT" sz="1600" dirty="0" err="1"/>
              <a:t>cyberbullismo</a:t>
            </a:r>
            <a:r>
              <a:rPr lang="it-IT" sz="1600" dirty="0"/>
              <a:t> è reale ed è grave quanto altri atti di sopraffazione. </a:t>
            </a:r>
            <a:r>
              <a:rPr lang="it-IT" sz="1600" b="1" dirty="0"/>
              <a:t>trova diffusione </a:t>
            </a:r>
            <a:r>
              <a:rPr lang="it-IT" sz="1600" dirty="0"/>
              <a:t>continua</a:t>
            </a:r>
            <a:r>
              <a:rPr lang="it-IT" sz="1600" b="1" dirty="0"/>
              <a:t> h24 a prescindere dal “luogo”</a:t>
            </a:r>
            <a:r>
              <a:rPr lang="it-IT" sz="1600" dirty="0"/>
              <a:t>. I carnefici possono colpire in qualsiasi momento. Insegnare la tolleranza, la condivisione, il mutuo appoggio, il rispetto della diversità che sia di razza, di religione o di preferenze, è un elemento fondamentale per educare esseri umani migliori. </a:t>
            </a:r>
            <a:endParaRPr sz="1600" dirty="0"/>
          </a:p>
        </p:txBody>
      </p:sp>
      <p:cxnSp>
        <p:nvCxnSpPr>
          <p:cNvPr id="264" name="Google Shape;264;p24"/>
          <p:cNvCxnSpPr/>
          <p:nvPr/>
        </p:nvCxnSpPr>
        <p:spPr>
          <a:xfrm>
            <a:off x="4650810" y="2345363"/>
            <a:ext cx="4448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5" name="Google Shape;265;p24"/>
          <p:cNvGrpSpPr/>
          <p:nvPr/>
        </p:nvGrpSpPr>
        <p:grpSpPr>
          <a:xfrm>
            <a:off x="1033115" y="620300"/>
            <a:ext cx="1891671" cy="1420500"/>
            <a:chOff x="160325" y="221250"/>
            <a:chExt cx="7199950" cy="5116900"/>
          </a:xfrm>
        </p:grpSpPr>
        <p:sp>
          <p:nvSpPr>
            <p:cNvPr id="266" name="Google Shape;266;p24"/>
            <p:cNvSpPr/>
            <p:nvPr/>
          </p:nvSpPr>
          <p:spPr>
            <a:xfrm>
              <a:off x="2429200" y="1820275"/>
              <a:ext cx="2493650" cy="3513550"/>
            </a:xfrm>
            <a:custGeom>
              <a:avLst/>
              <a:gdLst/>
              <a:ahLst/>
              <a:cxnLst/>
              <a:rect l="l" t="t" r="r" b="b"/>
              <a:pathLst>
                <a:path w="99746" h="140542" extrusionOk="0">
                  <a:moveTo>
                    <a:pt x="86262" y="95423"/>
                  </a:moveTo>
                  <a:lnTo>
                    <a:pt x="86262" y="53416"/>
                  </a:lnTo>
                  <a:cubicBezTo>
                    <a:pt x="86780" y="53243"/>
                    <a:pt x="87126" y="53071"/>
                    <a:pt x="87645" y="52898"/>
                  </a:cubicBezTo>
                  <a:cubicBezTo>
                    <a:pt x="99745" y="47366"/>
                    <a:pt x="95251" y="29215"/>
                    <a:pt x="82113" y="29734"/>
                  </a:cubicBezTo>
                  <a:cubicBezTo>
                    <a:pt x="68802" y="30252"/>
                    <a:pt x="65863" y="48749"/>
                    <a:pt x="78310" y="53243"/>
                  </a:cubicBezTo>
                  <a:lnTo>
                    <a:pt x="78828" y="53416"/>
                  </a:lnTo>
                  <a:lnTo>
                    <a:pt x="78828" y="91447"/>
                  </a:lnTo>
                  <a:lnTo>
                    <a:pt x="49960" y="111154"/>
                  </a:lnTo>
                  <a:lnTo>
                    <a:pt x="49960" y="23856"/>
                  </a:lnTo>
                  <a:cubicBezTo>
                    <a:pt x="62925" y="19534"/>
                    <a:pt x="60159" y="519"/>
                    <a:pt x="46502" y="173"/>
                  </a:cubicBezTo>
                  <a:cubicBezTo>
                    <a:pt x="33019" y="0"/>
                    <a:pt x="29388" y="18843"/>
                    <a:pt x="42008" y="23510"/>
                  </a:cubicBezTo>
                  <a:lnTo>
                    <a:pt x="42526" y="23683"/>
                  </a:lnTo>
                  <a:lnTo>
                    <a:pt x="42526" y="82285"/>
                  </a:lnTo>
                  <a:lnTo>
                    <a:pt x="20399" y="71567"/>
                  </a:lnTo>
                  <a:lnTo>
                    <a:pt x="20399" y="43909"/>
                  </a:lnTo>
                  <a:cubicBezTo>
                    <a:pt x="20918" y="43736"/>
                    <a:pt x="21264" y="43736"/>
                    <a:pt x="21782" y="43563"/>
                  </a:cubicBezTo>
                  <a:cubicBezTo>
                    <a:pt x="33883" y="37858"/>
                    <a:pt x="29388" y="19880"/>
                    <a:pt x="16250" y="20399"/>
                  </a:cubicBezTo>
                  <a:cubicBezTo>
                    <a:pt x="2940" y="20917"/>
                    <a:pt x="1" y="39241"/>
                    <a:pt x="12447" y="43909"/>
                  </a:cubicBezTo>
                  <a:lnTo>
                    <a:pt x="12966" y="44082"/>
                  </a:lnTo>
                  <a:lnTo>
                    <a:pt x="12966" y="76235"/>
                  </a:lnTo>
                  <a:lnTo>
                    <a:pt x="42526" y="90756"/>
                  </a:lnTo>
                  <a:lnTo>
                    <a:pt x="42526" y="140541"/>
                  </a:lnTo>
                  <a:lnTo>
                    <a:pt x="49960" y="140541"/>
                  </a:lnTo>
                  <a:lnTo>
                    <a:pt x="49960" y="120143"/>
                  </a:lnTo>
                  <a:close/>
                  <a:moveTo>
                    <a:pt x="78310" y="40278"/>
                  </a:moveTo>
                  <a:cubicBezTo>
                    <a:pt x="78828" y="38550"/>
                    <a:pt x="80557" y="37340"/>
                    <a:pt x="82632" y="37340"/>
                  </a:cubicBezTo>
                  <a:cubicBezTo>
                    <a:pt x="83150" y="37340"/>
                    <a:pt x="83669" y="37340"/>
                    <a:pt x="84187" y="37513"/>
                  </a:cubicBezTo>
                  <a:cubicBezTo>
                    <a:pt x="88163" y="38895"/>
                    <a:pt x="88336" y="44600"/>
                    <a:pt x="84533" y="46156"/>
                  </a:cubicBezTo>
                  <a:cubicBezTo>
                    <a:pt x="80730" y="47885"/>
                    <a:pt x="76754" y="44254"/>
                    <a:pt x="78137" y="40451"/>
                  </a:cubicBezTo>
                  <a:close/>
                  <a:moveTo>
                    <a:pt x="12447" y="34401"/>
                  </a:moveTo>
                  <a:cubicBezTo>
                    <a:pt x="11064" y="31289"/>
                    <a:pt x="13484" y="28005"/>
                    <a:pt x="16769" y="28005"/>
                  </a:cubicBezTo>
                  <a:cubicBezTo>
                    <a:pt x="17288" y="28005"/>
                    <a:pt x="17806" y="28005"/>
                    <a:pt x="18325" y="28178"/>
                  </a:cubicBezTo>
                  <a:cubicBezTo>
                    <a:pt x="22301" y="29388"/>
                    <a:pt x="22474" y="35092"/>
                    <a:pt x="18671" y="36821"/>
                  </a:cubicBezTo>
                  <a:cubicBezTo>
                    <a:pt x="16250" y="37858"/>
                    <a:pt x="13484" y="36821"/>
                    <a:pt x="12447" y="34574"/>
                  </a:cubicBezTo>
                  <a:close/>
                  <a:moveTo>
                    <a:pt x="42008" y="14176"/>
                  </a:moveTo>
                  <a:cubicBezTo>
                    <a:pt x="41489" y="12965"/>
                    <a:pt x="41489" y="11755"/>
                    <a:pt x="42008" y="10545"/>
                  </a:cubicBezTo>
                  <a:cubicBezTo>
                    <a:pt x="42699" y="8817"/>
                    <a:pt x="44428" y="7607"/>
                    <a:pt x="46329" y="7607"/>
                  </a:cubicBezTo>
                  <a:cubicBezTo>
                    <a:pt x="48058" y="7607"/>
                    <a:pt x="49787" y="8644"/>
                    <a:pt x="50478" y="10200"/>
                  </a:cubicBezTo>
                  <a:cubicBezTo>
                    <a:pt x="50997" y="11410"/>
                    <a:pt x="50997" y="12620"/>
                    <a:pt x="50651" y="13830"/>
                  </a:cubicBezTo>
                  <a:cubicBezTo>
                    <a:pt x="49787" y="16250"/>
                    <a:pt x="47194" y="17460"/>
                    <a:pt x="44774" y="16596"/>
                  </a:cubicBezTo>
                  <a:cubicBezTo>
                    <a:pt x="43563" y="16077"/>
                    <a:pt x="42526" y="15213"/>
                    <a:pt x="42008" y="14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60325" y="221250"/>
              <a:ext cx="7199950" cy="5116900"/>
            </a:xfrm>
            <a:custGeom>
              <a:avLst/>
              <a:gdLst/>
              <a:ahLst/>
              <a:cxnLst/>
              <a:rect l="l" t="t" r="r" b="b"/>
              <a:pathLst>
                <a:path w="287998" h="204676" extrusionOk="0">
                  <a:moveTo>
                    <a:pt x="219196" y="79865"/>
                  </a:moveTo>
                  <a:cubicBezTo>
                    <a:pt x="217468" y="40106"/>
                    <a:pt x="186697" y="7607"/>
                    <a:pt x="146938" y="3804"/>
                  </a:cubicBezTo>
                  <a:cubicBezTo>
                    <a:pt x="107178" y="1"/>
                    <a:pt x="70876" y="26104"/>
                    <a:pt x="61714" y="64999"/>
                  </a:cubicBezTo>
                  <a:cubicBezTo>
                    <a:pt x="25585" y="70876"/>
                    <a:pt x="0" y="103548"/>
                    <a:pt x="2939" y="140023"/>
                  </a:cubicBezTo>
                  <a:cubicBezTo>
                    <a:pt x="5878" y="176498"/>
                    <a:pt x="36648" y="204675"/>
                    <a:pt x="73296" y="204502"/>
                  </a:cubicBezTo>
                  <a:lnTo>
                    <a:pt x="86088" y="204502"/>
                  </a:lnTo>
                  <a:lnTo>
                    <a:pt x="86088" y="148321"/>
                  </a:lnTo>
                  <a:cubicBezTo>
                    <a:pt x="87471" y="147802"/>
                    <a:pt x="88854" y="147110"/>
                    <a:pt x="89891" y="146073"/>
                  </a:cubicBezTo>
                  <a:cubicBezTo>
                    <a:pt x="92485" y="144172"/>
                    <a:pt x="94040" y="141233"/>
                    <a:pt x="94386" y="137948"/>
                  </a:cubicBezTo>
                  <a:cubicBezTo>
                    <a:pt x="95596" y="127749"/>
                    <a:pt x="84360" y="120835"/>
                    <a:pt x="75716" y="126366"/>
                  </a:cubicBezTo>
                  <a:cubicBezTo>
                    <a:pt x="67246" y="131898"/>
                    <a:pt x="68802" y="145036"/>
                    <a:pt x="78655" y="148148"/>
                  </a:cubicBezTo>
                  <a:lnTo>
                    <a:pt x="78655" y="196896"/>
                  </a:lnTo>
                  <a:lnTo>
                    <a:pt x="73296" y="196896"/>
                  </a:lnTo>
                  <a:cubicBezTo>
                    <a:pt x="40279" y="196723"/>
                    <a:pt x="12965" y="171139"/>
                    <a:pt x="10891" y="138121"/>
                  </a:cubicBezTo>
                  <a:cubicBezTo>
                    <a:pt x="8817" y="105277"/>
                    <a:pt x="32672" y="76235"/>
                    <a:pt x="65344" y="72086"/>
                  </a:cubicBezTo>
                  <a:lnTo>
                    <a:pt x="67937" y="71740"/>
                  </a:lnTo>
                  <a:lnTo>
                    <a:pt x="68456" y="69147"/>
                  </a:lnTo>
                  <a:cubicBezTo>
                    <a:pt x="75716" y="32673"/>
                    <a:pt x="109598" y="7780"/>
                    <a:pt x="146592" y="11410"/>
                  </a:cubicBezTo>
                  <a:cubicBezTo>
                    <a:pt x="183413" y="15040"/>
                    <a:pt x="211590" y="46156"/>
                    <a:pt x="211763" y="83323"/>
                  </a:cubicBezTo>
                  <a:lnTo>
                    <a:pt x="211763" y="86780"/>
                  </a:lnTo>
                  <a:lnTo>
                    <a:pt x="215220" y="86953"/>
                  </a:lnTo>
                  <a:cubicBezTo>
                    <a:pt x="226630" y="88163"/>
                    <a:pt x="237693" y="91102"/>
                    <a:pt x="248238" y="95942"/>
                  </a:cubicBezTo>
                  <a:cubicBezTo>
                    <a:pt x="269501" y="106141"/>
                    <a:pt x="280392" y="122045"/>
                    <a:pt x="280392" y="143653"/>
                  </a:cubicBezTo>
                  <a:cubicBezTo>
                    <a:pt x="280392" y="171485"/>
                    <a:pt x="257400" y="196896"/>
                    <a:pt x="232161" y="196896"/>
                  </a:cubicBezTo>
                  <a:lnTo>
                    <a:pt x="205886" y="196896"/>
                  </a:lnTo>
                  <a:lnTo>
                    <a:pt x="205886" y="156791"/>
                  </a:lnTo>
                  <a:cubicBezTo>
                    <a:pt x="219196" y="153334"/>
                    <a:pt x="217468" y="133800"/>
                    <a:pt x="203638" y="132935"/>
                  </a:cubicBezTo>
                  <a:cubicBezTo>
                    <a:pt x="189982" y="131898"/>
                    <a:pt x="185487" y="151086"/>
                    <a:pt x="198279" y="156272"/>
                  </a:cubicBezTo>
                  <a:lnTo>
                    <a:pt x="198279" y="204502"/>
                  </a:lnTo>
                  <a:lnTo>
                    <a:pt x="232334" y="204502"/>
                  </a:lnTo>
                  <a:cubicBezTo>
                    <a:pt x="261895" y="204502"/>
                    <a:pt x="287998" y="176152"/>
                    <a:pt x="287998" y="143826"/>
                  </a:cubicBezTo>
                  <a:cubicBezTo>
                    <a:pt x="287998" y="92657"/>
                    <a:pt x="233544" y="81940"/>
                    <a:pt x="219196" y="79865"/>
                  </a:cubicBezTo>
                  <a:close/>
                  <a:moveTo>
                    <a:pt x="77791" y="136047"/>
                  </a:moveTo>
                  <a:cubicBezTo>
                    <a:pt x="77964" y="133800"/>
                    <a:pt x="80038" y="132071"/>
                    <a:pt x="82285" y="132071"/>
                  </a:cubicBezTo>
                  <a:lnTo>
                    <a:pt x="82804" y="132071"/>
                  </a:lnTo>
                  <a:cubicBezTo>
                    <a:pt x="85397" y="132244"/>
                    <a:pt x="87298" y="134664"/>
                    <a:pt x="86953" y="137257"/>
                  </a:cubicBezTo>
                  <a:cubicBezTo>
                    <a:pt x="86780" y="138467"/>
                    <a:pt x="86261" y="139504"/>
                    <a:pt x="85224" y="140369"/>
                  </a:cubicBezTo>
                  <a:cubicBezTo>
                    <a:pt x="81940" y="142962"/>
                    <a:pt x="77272" y="140196"/>
                    <a:pt x="77791" y="136220"/>
                  </a:cubicBezTo>
                  <a:close/>
                  <a:moveTo>
                    <a:pt x="198279" y="144517"/>
                  </a:moveTo>
                  <a:cubicBezTo>
                    <a:pt x="198452" y="142097"/>
                    <a:pt x="200527" y="140369"/>
                    <a:pt x="202774" y="140369"/>
                  </a:cubicBezTo>
                  <a:lnTo>
                    <a:pt x="203293" y="140369"/>
                  </a:lnTo>
                  <a:cubicBezTo>
                    <a:pt x="204503" y="140541"/>
                    <a:pt x="205713" y="141060"/>
                    <a:pt x="206404" y="142097"/>
                  </a:cubicBezTo>
                  <a:cubicBezTo>
                    <a:pt x="208997" y="145209"/>
                    <a:pt x="206404" y="150049"/>
                    <a:pt x="202255" y="149531"/>
                  </a:cubicBezTo>
                  <a:cubicBezTo>
                    <a:pt x="199835" y="149185"/>
                    <a:pt x="197934" y="146938"/>
                    <a:pt x="198279" y="1445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2472425" y="4158300"/>
              <a:ext cx="726075" cy="1175525"/>
            </a:xfrm>
            <a:custGeom>
              <a:avLst/>
              <a:gdLst/>
              <a:ahLst/>
              <a:cxnLst/>
              <a:rect l="l" t="t" r="r" b="b"/>
              <a:pathLst>
                <a:path w="29043" h="47021" extrusionOk="0">
                  <a:moveTo>
                    <a:pt x="19189" y="1038"/>
                  </a:moveTo>
                  <a:cubicBezTo>
                    <a:pt x="16077" y="0"/>
                    <a:pt x="12793" y="173"/>
                    <a:pt x="9854" y="1556"/>
                  </a:cubicBezTo>
                  <a:cubicBezTo>
                    <a:pt x="1" y="6051"/>
                    <a:pt x="519" y="20053"/>
                    <a:pt x="10718" y="23856"/>
                  </a:cubicBezTo>
                  <a:lnTo>
                    <a:pt x="11237" y="24029"/>
                  </a:lnTo>
                  <a:lnTo>
                    <a:pt x="11237" y="47020"/>
                  </a:lnTo>
                  <a:lnTo>
                    <a:pt x="18670" y="47020"/>
                  </a:lnTo>
                  <a:lnTo>
                    <a:pt x="18670" y="24029"/>
                  </a:lnTo>
                  <a:cubicBezTo>
                    <a:pt x="25585" y="21782"/>
                    <a:pt x="29042" y="14003"/>
                    <a:pt x="25931" y="7434"/>
                  </a:cubicBezTo>
                  <a:cubicBezTo>
                    <a:pt x="24548" y="4495"/>
                    <a:pt x="22128" y="2248"/>
                    <a:pt x="19189" y="1038"/>
                  </a:cubicBezTo>
                  <a:close/>
                  <a:moveTo>
                    <a:pt x="19189" y="14003"/>
                  </a:moveTo>
                  <a:cubicBezTo>
                    <a:pt x="17979" y="17633"/>
                    <a:pt x="13311" y="18151"/>
                    <a:pt x="11064" y="15040"/>
                  </a:cubicBezTo>
                  <a:cubicBezTo>
                    <a:pt x="8990" y="12101"/>
                    <a:pt x="11237" y="7779"/>
                    <a:pt x="14867" y="7779"/>
                  </a:cubicBezTo>
                  <a:cubicBezTo>
                    <a:pt x="15386" y="7779"/>
                    <a:pt x="16077" y="7952"/>
                    <a:pt x="16596" y="8125"/>
                  </a:cubicBezTo>
                  <a:cubicBezTo>
                    <a:pt x="19016" y="8990"/>
                    <a:pt x="20226" y="11583"/>
                    <a:pt x="19189" y="14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054175" y="4408950"/>
              <a:ext cx="816800" cy="916225"/>
            </a:xfrm>
            <a:custGeom>
              <a:avLst/>
              <a:gdLst/>
              <a:ahLst/>
              <a:cxnLst/>
              <a:rect l="l" t="t" r="r" b="b"/>
              <a:pathLst>
                <a:path w="32672" h="36649" extrusionOk="0">
                  <a:moveTo>
                    <a:pt x="23164" y="5360"/>
                  </a:moveTo>
                  <a:cubicBezTo>
                    <a:pt x="8125" y="1"/>
                    <a:pt x="0" y="22301"/>
                    <a:pt x="14867" y="28005"/>
                  </a:cubicBezTo>
                  <a:lnTo>
                    <a:pt x="15212" y="28005"/>
                  </a:lnTo>
                  <a:lnTo>
                    <a:pt x="15212" y="36649"/>
                  </a:lnTo>
                  <a:lnTo>
                    <a:pt x="22819" y="36649"/>
                  </a:lnTo>
                  <a:lnTo>
                    <a:pt x="22819" y="28005"/>
                  </a:lnTo>
                  <a:cubicBezTo>
                    <a:pt x="23164" y="28005"/>
                    <a:pt x="23683" y="27832"/>
                    <a:pt x="24029" y="27659"/>
                  </a:cubicBezTo>
                  <a:cubicBezTo>
                    <a:pt x="26967" y="26277"/>
                    <a:pt x="29215" y="23856"/>
                    <a:pt x="30425" y="20745"/>
                  </a:cubicBezTo>
                  <a:cubicBezTo>
                    <a:pt x="32672" y="14522"/>
                    <a:pt x="29387" y="7607"/>
                    <a:pt x="23164" y="5360"/>
                  </a:cubicBezTo>
                  <a:close/>
                  <a:moveTo>
                    <a:pt x="23337" y="18325"/>
                  </a:moveTo>
                  <a:cubicBezTo>
                    <a:pt x="22991" y="19362"/>
                    <a:pt x="22127" y="20399"/>
                    <a:pt x="20917" y="20918"/>
                  </a:cubicBezTo>
                  <a:cubicBezTo>
                    <a:pt x="19880" y="21436"/>
                    <a:pt x="18497" y="21436"/>
                    <a:pt x="17460" y="21091"/>
                  </a:cubicBezTo>
                  <a:cubicBezTo>
                    <a:pt x="15039" y="20226"/>
                    <a:pt x="13829" y="17460"/>
                    <a:pt x="14694" y="15040"/>
                  </a:cubicBezTo>
                  <a:cubicBezTo>
                    <a:pt x="15385" y="13311"/>
                    <a:pt x="17114" y="12101"/>
                    <a:pt x="19015" y="12101"/>
                  </a:cubicBezTo>
                  <a:cubicBezTo>
                    <a:pt x="19534" y="12101"/>
                    <a:pt x="20053" y="12101"/>
                    <a:pt x="20571" y="12274"/>
                  </a:cubicBezTo>
                  <a:cubicBezTo>
                    <a:pt x="22991" y="13311"/>
                    <a:pt x="24201" y="15905"/>
                    <a:pt x="23337" y="18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43B1DB9-4968-3E48-A185-E75AC717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10" y="33990"/>
            <a:ext cx="2516758" cy="18353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E4982E7-D6B1-2A47-95B5-1CB46E08B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1" y="2505203"/>
            <a:ext cx="3957902" cy="22249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CONSIGLI ALL’USO DEI DEVICE</a:t>
            </a:r>
            <a:endParaRPr dirty="0"/>
          </a:p>
        </p:txBody>
      </p:sp>
      <p:sp>
        <p:nvSpPr>
          <p:cNvPr id="220" name="Google Shape;220;p23"/>
          <p:cNvSpPr txBox="1">
            <a:spLocks noGrp="1"/>
          </p:cNvSpPr>
          <p:nvPr>
            <p:ph type="title" idx="2"/>
          </p:nvPr>
        </p:nvSpPr>
        <p:spPr>
          <a:xfrm>
            <a:off x="-588450" y="3682991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04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2" name="Google Shape;222;p23"/>
          <p:cNvSpPr txBox="1">
            <a:spLocks noGrp="1"/>
          </p:cNvSpPr>
          <p:nvPr>
            <p:ph type="title" idx="4"/>
          </p:nvPr>
        </p:nvSpPr>
        <p:spPr>
          <a:xfrm>
            <a:off x="4206667" y="148514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05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4" name="Google Shape;224;p23"/>
          <p:cNvSpPr txBox="1">
            <a:spLocks noGrp="1"/>
          </p:cNvSpPr>
          <p:nvPr>
            <p:ph type="title" idx="6"/>
          </p:nvPr>
        </p:nvSpPr>
        <p:spPr>
          <a:xfrm>
            <a:off x="4199061" y="214854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06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6" name="Google Shape;226;p23"/>
          <p:cNvSpPr txBox="1">
            <a:spLocks noGrp="1"/>
          </p:cNvSpPr>
          <p:nvPr>
            <p:ph type="title" idx="8"/>
          </p:nvPr>
        </p:nvSpPr>
        <p:spPr>
          <a:xfrm>
            <a:off x="92903" y="1407724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8" name="Google Shape;228;p23"/>
          <p:cNvSpPr txBox="1">
            <a:spLocks noGrp="1"/>
          </p:cNvSpPr>
          <p:nvPr>
            <p:ph type="title" idx="13"/>
          </p:nvPr>
        </p:nvSpPr>
        <p:spPr>
          <a:xfrm>
            <a:off x="77856" y="2138831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02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 idx="15"/>
          </p:nvPr>
        </p:nvSpPr>
        <p:spPr>
          <a:xfrm>
            <a:off x="66847" y="2932769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03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ctrTitle" idx="16"/>
          </p:nvPr>
        </p:nvSpPr>
        <p:spPr>
          <a:xfrm>
            <a:off x="451296" y="2021452"/>
            <a:ext cx="3101338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it-IT" b="1" dirty="0"/>
              <a:t>Non usare lo </a:t>
            </a:r>
            <a:r>
              <a:rPr lang="it-IT" b="1" dirty="0" err="1"/>
              <a:t>smartphone</a:t>
            </a:r>
            <a:r>
              <a:rPr lang="it-IT" b="1" dirty="0"/>
              <a:t> nella prima ora della giornata</a:t>
            </a:r>
            <a:br>
              <a:rPr lang="it-IT" b="1" dirty="0"/>
            </a:br>
            <a:endParaRPr sz="1100" dirty="0"/>
          </a:p>
        </p:txBody>
      </p:sp>
      <p:sp>
        <p:nvSpPr>
          <p:cNvPr id="232" name="Google Shape;232;p23"/>
          <p:cNvSpPr txBox="1">
            <a:spLocks noGrp="1"/>
          </p:cNvSpPr>
          <p:nvPr>
            <p:ph type="ctrTitle" idx="17"/>
          </p:nvPr>
        </p:nvSpPr>
        <p:spPr>
          <a:xfrm>
            <a:off x="451296" y="4228543"/>
            <a:ext cx="2815051" cy="2631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it-IT" b="1" dirty="0"/>
              <a:t>Tieni lo </a:t>
            </a:r>
            <a:r>
              <a:rPr lang="it-IT" b="1" dirty="0" err="1"/>
              <a:t>smartphone</a:t>
            </a:r>
            <a:r>
              <a:rPr lang="it-IT" b="1" dirty="0"/>
              <a:t> lontano dai tuoi occhi</a:t>
            </a:r>
            <a:br>
              <a:rPr lang="it-IT" b="1" dirty="0"/>
            </a:br>
            <a:endParaRPr dirty="0"/>
          </a:p>
        </p:txBody>
      </p:sp>
      <p:sp>
        <p:nvSpPr>
          <p:cNvPr id="233" name="Google Shape;233;p23"/>
          <p:cNvSpPr txBox="1">
            <a:spLocks noGrp="1"/>
          </p:cNvSpPr>
          <p:nvPr>
            <p:ph type="ctrTitle" idx="18"/>
          </p:nvPr>
        </p:nvSpPr>
        <p:spPr>
          <a:xfrm>
            <a:off x="479196" y="2582499"/>
            <a:ext cx="3045538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it-IT" dirty="0"/>
              <a:t>Non usare lo </a:t>
            </a:r>
            <a:r>
              <a:rPr lang="it-IT" dirty="0" err="1"/>
              <a:t>smartphone</a:t>
            </a:r>
            <a:r>
              <a:rPr lang="it-IT" dirty="0"/>
              <a:t> nell’ultima ora della tua giornata </a:t>
            </a:r>
            <a:endParaRPr dirty="0"/>
          </a:p>
        </p:txBody>
      </p:sp>
      <p:sp>
        <p:nvSpPr>
          <p:cNvPr id="234" name="Google Shape;234;p23"/>
          <p:cNvSpPr txBox="1">
            <a:spLocks noGrp="1"/>
          </p:cNvSpPr>
          <p:nvPr>
            <p:ph type="ctrTitle" idx="19"/>
          </p:nvPr>
        </p:nvSpPr>
        <p:spPr>
          <a:xfrm>
            <a:off x="471343" y="3394504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dirty="0"/>
              <a:t>Non portare lo </a:t>
            </a:r>
            <a:r>
              <a:rPr lang="it-IT" dirty="0" err="1"/>
              <a:t>smartphone</a:t>
            </a:r>
            <a:r>
              <a:rPr lang="it-IT" dirty="0"/>
              <a:t> in bagno </a:t>
            </a:r>
            <a:endParaRPr dirty="0"/>
          </a:p>
        </p:txBody>
      </p:sp>
      <p:sp>
        <p:nvSpPr>
          <p:cNvPr id="235" name="Google Shape;235;p23"/>
          <p:cNvSpPr txBox="1">
            <a:spLocks noGrp="1"/>
          </p:cNvSpPr>
          <p:nvPr>
            <p:ph type="ctrTitle" idx="20"/>
          </p:nvPr>
        </p:nvSpPr>
        <p:spPr>
          <a:xfrm>
            <a:off x="5202042" y="3270168"/>
            <a:ext cx="2722617" cy="2692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dirty="0"/>
              <a:t>Regalati un giorno a settimana senza </a:t>
            </a:r>
            <a:r>
              <a:rPr lang="it-IT" dirty="0" err="1"/>
              <a:t>smartphone</a:t>
            </a:r>
            <a:r>
              <a:rPr lang="it-IT" dirty="0"/>
              <a:t> e social network </a:t>
            </a:r>
            <a:endParaRPr dirty="0"/>
          </a:p>
        </p:txBody>
      </p:sp>
      <p:sp>
        <p:nvSpPr>
          <p:cNvPr id="236" name="Google Shape;236;p23"/>
          <p:cNvSpPr txBox="1">
            <a:spLocks noGrp="1"/>
          </p:cNvSpPr>
          <p:nvPr>
            <p:ph type="ctrTitle" idx="21"/>
          </p:nvPr>
        </p:nvSpPr>
        <p:spPr>
          <a:xfrm>
            <a:off x="5277495" y="1933174"/>
            <a:ext cx="3076102" cy="2439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it-IT" b="1" dirty="0"/>
              <a:t>Disattiva le notifiche</a:t>
            </a:r>
            <a:br>
              <a:rPr lang="it-IT" b="1" dirty="0"/>
            </a:br>
            <a:endParaRPr dirty="0"/>
          </a:p>
        </p:txBody>
      </p:sp>
      <p:sp>
        <p:nvSpPr>
          <p:cNvPr id="247" name="Google Shape;247;p23"/>
          <p:cNvSpPr/>
          <p:nvPr/>
        </p:nvSpPr>
        <p:spPr>
          <a:xfrm>
            <a:off x="7924659" y="3021600"/>
            <a:ext cx="428938" cy="428938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23"/>
          <p:cNvGrpSpPr/>
          <p:nvPr/>
        </p:nvGrpSpPr>
        <p:grpSpPr>
          <a:xfrm>
            <a:off x="3866506" y="2062768"/>
            <a:ext cx="432964" cy="431586"/>
            <a:chOff x="5812000" y="2553488"/>
            <a:chExt cx="769850" cy="767400"/>
          </a:xfrm>
        </p:grpSpPr>
        <p:sp>
          <p:nvSpPr>
            <p:cNvPr id="249" name="Google Shape;249;p23"/>
            <p:cNvSpPr/>
            <p:nvPr/>
          </p:nvSpPr>
          <p:spPr>
            <a:xfrm>
              <a:off x="5858475" y="2553488"/>
              <a:ext cx="150900" cy="150900"/>
            </a:xfrm>
            <a:custGeom>
              <a:avLst/>
              <a:gdLst/>
              <a:ahLst/>
              <a:cxnLst/>
              <a:rect l="l" t="t" r="r" b="b"/>
              <a:pathLst>
                <a:path w="6036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5812000" y="2732888"/>
              <a:ext cx="244675" cy="425725"/>
            </a:xfrm>
            <a:custGeom>
              <a:avLst/>
              <a:gdLst/>
              <a:ahLst/>
              <a:cxnLst/>
              <a:rect l="l" t="t" r="r" b="b"/>
              <a:pathLst>
                <a:path w="9787" h="17029" extrusionOk="0">
                  <a:moveTo>
                    <a:pt x="1501" y="1"/>
                  </a:moveTo>
                  <a:cubicBezTo>
                    <a:pt x="685" y="1"/>
                    <a:pt x="0" y="686"/>
                    <a:pt x="0" y="1501"/>
                  </a:cubicBezTo>
                  <a:lnTo>
                    <a:pt x="0" y="7993"/>
                  </a:lnTo>
                  <a:cubicBezTo>
                    <a:pt x="33" y="8808"/>
                    <a:pt x="685" y="9493"/>
                    <a:pt x="1501" y="9493"/>
                  </a:cubicBezTo>
                  <a:lnTo>
                    <a:pt x="1794" y="9493"/>
                  </a:lnTo>
                  <a:lnTo>
                    <a:pt x="1794" y="15528"/>
                  </a:lnTo>
                  <a:cubicBezTo>
                    <a:pt x="1794" y="16343"/>
                    <a:pt x="2479" y="17028"/>
                    <a:pt x="3295" y="17028"/>
                  </a:cubicBezTo>
                  <a:lnTo>
                    <a:pt x="6459" y="17028"/>
                  </a:lnTo>
                  <a:cubicBezTo>
                    <a:pt x="7274" y="17028"/>
                    <a:pt x="7992" y="16343"/>
                    <a:pt x="7992" y="15528"/>
                  </a:cubicBezTo>
                  <a:lnTo>
                    <a:pt x="7992" y="15169"/>
                  </a:lnTo>
                  <a:cubicBezTo>
                    <a:pt x="7698" y="14647"/>
                    <a:pt x="7535" y="14027"/>
                    <a:pt x="7535" y="13408"/>
                  </a:cubicBezTo>
                  <a:lnTo>
                    <a:pt x="7535" y="5546"/>
                  </a:lnTo>
                  <a:cubicBezTo>
                    <a:pt x="7535" y="3981"/>
                    <a:pt x="8481" y="2676"/>
                    <a:pt x="9786" y="2121"/>
                  </a:cubicBezTo>
                  <a:lnTo>
                    <a:pt x="9786" y="1501"/>
                  </a:lnTo>
                  <a:cubicBezTo>
                    <a:pt x="9786" y="686"/>
                    <a:pt x="9068" y="1"/>
                    <a:pt x="8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84475" y="2553488"/>
              <a:ext cx="150875" cy="150900"/>
            </a:xfrm>
            <a:custGeom>
              <a:avLst/>
              <a:gdLst/>
              <a:ahLst/>
              <a:cxnLst/>
              <a:rect l="l" t="t" r="r" b="b"/>
              <a:pathLst>
                <a:path w="6035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6337975" y="2732088"/>
              <a:ext cx="243875" cy="425700"/>
            </a:xfrm>
            <a:custGeom>
              <a:avLst/>
              <a:gdLst/>
              <a:ahLst/>
              <a:cxnLst/>
              <a:rect l="l" t="t" r="r" b="b"/>
              <a:pathLst>
                <a:path w="9755" h="17028" extrusionOk="0">
                  <a:moveTo>
                    <a:pt x="1501" y="0"/>
                  </a:moveTo>
                  <a:cubicBezTo>
                    <a:pt x="653" y="0"/>
                    <a:pt x="1" y="685"/>
                    <a:pt x="1" y="1501"/>
                  </a:cubicBezTo>
                  <a:lnTo>
                    <a:pt x="1" y="2121"/>
                  </a:lnTo>
                  <a:cubicBezTo>
                    <a:pt x="1338" y="2675"/>
                    <a:pt x="2219" y="4013"/>
                    <a:pt x="2219" y="5546"/>
                  </a:cubicBezTo>
                  <a:lnTo>
                    <a:pt x="2219" y="13407"/>
                  </a:lnTo>
                  <a:cubicBezTo>
                    <a:pt x="2219" y="14027"/>
                    <a:pt x="2056" y="14614"/>
                    <a:pt x="1795" y="15169"/>
                  </a:cubicBezTo>
                  <a:lnTo>
                    <a:pt x="1795" y="15527"/>
                  </a:lnTo>
                  <a:cubicBezTo>
                    <a:pt x="1795" y="16343"/>
                    <a:pt x="2480" y="17028"/>
                    <a:pt x="3296" y="17028"/>
                  </a:cubicBezTo>
                  <a:lnTo>
                    <a:pt x="6460" y="17028"/>
                  </a:lnTo>
                  <a:cubicBezTo>
                    <a:pt x="7275" y="17028"/>
                    <a:pt x="7960" y="16343"/>
                    <a:pt x="7960" y="15527"/>
                  </a:cubicBezTo>
                  <a:lnTo>
                    <a:pt x="7960" y="9493"/>
                  </a:lnTo>
                  <a:lnTo>
                    <a:pt x="8254" y="9493"/>
                  </a:lnTo>
                  <a:cubicBezTo>
                    <a:pt x="9069" y="9493"/>
                    <a:pt x="9754" y="8808"/>
                    <a:pt x="9754" y="7992"/>
                  </a:cubicBezTo>
                  <a:lnTo>
                    <a:pt x="9754" y="1501"/>
                  </a:lnTo>
                  <a:cubicBezTo>
                    <a:pt x="9754" y="685"/>
                    <a:pt x="9069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6057450" y="2834013"/>
              <a:ext cx="279750" cy="486875"/>
            </a:xfrm>
            <a:custGeom>
              <a:avLst/>
              <a:gdLst/>
              <a:ahLst/>
              <a:cxnLst/>
              <a:rect l="l" t="t" r="r" b="b"/>
              <a:pathLst>
                <a:path w="11190" h="19475" extrusionOk="0">
                  <a:moveTo>
                    <a:pt x="1501" y="1"/>
                  </a:moveTo>
                  <a:cubicBezTo>
                    <a:pt x="653" y="1"/>
                    <a:pt x="1" y="653"/>
                    <a:pt x="1" y="1501"/>
                  </a:cubicBezTo>
                  <a:lnTo>
                    <a:pt x="1" y="3948"/>
                  </a:lnTo>
                  <a:lnTo>
                    <a:pt x="1" y="9363"/>
                  </a:lnTo>
                  <a:cubicBezTo>
                    <a:pt x="1" y="10178"/>
                    <a:pt x="686" y="10863"/>
                    <a:pt x="1501" y="10863"/>
                  </a:cubicBezTo>
                  <a:lnTo>
                    <a:pt x="2088" y="10863"/>
                  </a:lnTo>
                  <a:lnTo>
                    <a:pt x="2088" y="17974"/>
                  </a:lnTo>
                  <a:cubicBezTo>
                    <a:pt x="2088" y="18790"/>
                    <a:pt x="2773" y="19475"/>
                    <a:pt x="3589" y="19475"/>
                  </a:cubicBezTo>
                  <a:lnTo>
                    <a:pt x="7601" y="19475"/>
                  </a:lnTo>
                  <a:cubicBezTo>
                    <a:pt x="8417" y="19475"/>
                    <a:pt x="9134" y="18790"/>
                    <a:pt x="9134" y="17974"/>
                  </a:cubicBezTo>
                  <a:lnTo>
                    <a:pt x="9134" y="10831"/>
                  </a:lnTo>
                  <a:lnTo>
                    <a:pt x="9689" y="10831"/>
                  </a:lnTo>
                  <a:cubicBezTo>
                    <a:pt x="10504" y="10831"/>
                    <a:pt x="11189" y="10146"/>
                    <a:pt x="11189" y="9330"/>
                  </a:cubicBezTo>
                  <a:lnTo>
                    <a:pt x="11189" y="3948"/>
                  </a:lnTo>
                  <a:lnTo>
                    <a:pt x="11189" y="1501"/>
                  </a:lnTo>
                  <a:cubicBezTo>
                    <a:pt x="11189" y="686"/>
                    <a:pt x="10504" y="1"/>
                    <a:pt x="9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108825" y="2627688"/>
              <a:ext cx="175375" cy="175375"/>
            </a:xfrm>
            <a:custGeom>
              <a:avLst/>
              <a:gdLst/>
              <a:ahLst/>
              <a:cxnLst/>
              <a:rect l="l" t="t" r="r" b="b"/>
              <a:pathLst>
                <a:path w="7015" h="7015" extrusionOk="0">
                  <a:moveTo>
                    <a:pt x="3524" y="1"/>
                  </a:moveTo>
                  <a:cubicBezTo>
                    <a:pt x="1599" y="1"/>
                    <a:pt x="1" y="1567"/>
                    <a:pt x="1" y="3524"/>
                  </a:cubicBezTo>
                  <a:cubicBezTo>
                    <a:pt x="1" y="5448"/>
                    <a:pt x="1599" y="7014"/>
                    <a:pt x="3524" y="7014"/>
                  </a:cubicBezTo>
                  <a:cubicBezTo>
                    <a:pt x="5448" y="7014"/>
                    <a:pt x="7014" y="5448"/>
                    <a:pt x="7014" y="3524"/>
                  </a:cubicBezTo>
                  <a:cubicBezTo>
                    <a:pt x="7014" y="1567"/>
                    <a:pt x="5448" y="1"/>
                    <a:pt x="3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3"/>
          <p:cNvSpPr/>
          <p:nvPr/>
        </p:nvSpPr>
        <p:spPr>
          <a:xfrm>
            <a:off x="3123140" y="3946389"/>
            <a:ext cx="476178" cy="282154"/>
          </a:xfrm>
          <a:custGeom>
            <a:avLst/>
            <a:gdLst/>
            <a:ahLst/>
            <a:cxnLst/>
            <a:rect l="l" t="t" r="r" b="b"/>
            <a:pathLst>
              <a:path w="52356" h="31023" extrusionOk="0">
                <a:moveTo>
                  <a:pt x="26113" y="9614"/>
                </a:moveTo>
                <a:cubicBezTo>
                  <a:pt x="26000" y="9614"/>
                  <a:pt x="25885" y="9617"/>
                  <a:pt x="25771" y="9624"/>
                </a:cubicBezTo>
                <a:cubicBezTo>
                  <a:pt x="22835" y="9819"/>
                  <a:pt x="20453" y="12201"/>
                  <a:pt x="20290" y="15136"/>
                </a:cubicBezTo>
                <a:cubicBezTo>
                  <a:pt x="20069" y="18609"/>
                  <a:pt x="22811" y="21409"/>
                  <a:pt x="26211" y="21409"/>
                </a:cubicBezTo>
                <a:cubicBezTo>
                  <a:pt x="26324" y="21409"/>
                  <a:pt x="26438" y="21406"/>
                  <a:pt x="26553" y="21399"/>
                </a:cubicBezTo>
                <a:cubicBezTo>
                  <a:pt x="29489" y="21236"/>
                  <a:pt x="31903" y="18822"/>
                  <a:pt x="32066" y="15887"/>
                </a:cubicBezTo>
                <a:cubicBezTo>
                  <a:pt x="32256" y="12414"/>
                  <a:pt x="29513" y="9614"/>
                  <a:pt x="26113" y="9614"/>
                </a:cubicBezTo>
                <a:close/>
                <a:moveTo>
                  <a:pt x="26167" y="4544"/>
                </a:moveTo>
                <a:cubicBezTo>
                  <a:pt x="32458" y="4544"/>
                  <a:pt x="37499" y="9834"/>
                  <a:pt x="37122" y="16213"/>
                </a:cubicBezTo>
                <a:cubicBezTo>
                  <a:pt x="36763" y="21693"/>
                  <a:pt x="32360" y="26097"/>
                  <a:pt x="26880" y="26455"/>
                </a:cubicBezTo>
                <a:cubicBezTo>
                  <a:pt x="26637" y="26471"/>
                  <a:pt x="26396" y="26479"/>
                  <a:pt x="26157" y="26479"/>
                </a:cubicBezTo>
                <a:cubicBezTo>
                  <a:pt x="19866" y="26479"/>
                  <a:pt x="14826" y="21189"/>
                  <a:pt x="15234" y="14810"/>
                </a:cubicBezTo>
                <a:cubicBezTo>
                  <a:pt x="15560" y="9330"/>
                  <a:pt x="19997" y="4926"/>
                  <a:pt x="25444" y="4568"/>
                </a:cubicBezTo>
                <a:cubicBezTo>
                  <a:pt x="25687" y="4552"/>
                  <a:pt x="25928" y="4544"/>
                  <a:pt x="26167" y="4544"/>
                </a:cubicBezTo>
                <a:close/>
                <a:moveTo>
                  <a:pt x="26195" y="1"/>
                </a:moveTo>
                <a:cubicBezTo>
                  <a:pt x="16246" y="1"/>
                  <a:pt x="7242" y="5448"/>
                  <a:pt x="523" y="14256"/>
                </a:cubicBezTo>
                <a:cubicBezTo>
                  <a:pt x="1" y="15006"/>
                  <a:pt x="1" y="16017"/>
                  <a:pt x="523" y="16702"/>
                </a:cubicBezTo>
                <a:cubicBezTo>
                  <a:pt x="7177" y="25575"/>
                  <a:pt x="16246" y="31022"/>
                  <a:pt x="26195" y="31022"/>
                </a:cubicBezTo>
                <a:cubicBezTo>
                  <a:pt x="36144" y="31022"/>
                  <a:pt x="45147" y="25575"/>
                  <a:pt x="51834" y="16767"/>
                </a:cubicBezTo>
                <a:cubicBezTo>
                  <a:pt x="52356" y="16017"/>
                  <a:pt x="52356" y="15006"/>
                  <a:pt x="51834" y="14321"/>
                </a:cubicBezTo>
                <a:cubicBezTo>
                  <a:pt x="45147" y="5416"/>
                  <a:pt x="36144" y="1"/>
                  <a:pt x="26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966"/>
              </a:solidFill>
            </a:endParaRPr>
          </a:p>
        </p:txBody>
      </p:sp>
      <p:cxnSp>
        <p:nvCxnSpPr>
          <p:cNvPr id="257" name="Google Shape;257;p23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0F6C093-29E3-5343-B95E-B7F9D5A679A3}"/>
              </a:ext>
            </a:extLst>
          </p:cNvPr>
          <p:cNvSpPr/>
          <p:nvPr/>
        </p:nvSpPr>
        <p:spPr>
          <a:xfrm>
            <a:off x="4795117" y="300959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" sz="2400" b="1" dirty="0">
                <a:solidFill>
                  <a:schemeClr val="accent1"/>
                </a:solidFill>
                <a:latin typeface=""/>
              </a:rPr>
              <a:t>07</a:t>
            </a:r>
            <a:endParaRPr lang="es" dirty="0">
              <a:solidFill>
                <a:schemeClr val="accent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B84F0FB-D457-EB42-B09B-2FD89F280E10}"/>
              </a:ext>
            </a:extLst>
          </p:cNvPr>
          <p:cNvSpPr/>
          <p:nvPr/>
        </p:nvSpPr>
        <p:spPr>
          <a:xfrm>
            <a:off x="5254124" y="2265982"/>
            <a:ext cx="304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b="1" dirty="0">
                <a:solidFill>
                  <a:schemeClr val="bg1"/>
                </a:solidFill>
              </a:rPr>
              <a:t>Quando non ti serve, inserisci la modalità risparmio energetico 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CD5AB08D-437E-404D-8E10-22DE89698082}"/>
              </a:ext>
            </a:extLst>
          </p:cNvPr>
          <p:cNvSpPr/>
          <p:nvPr/>
        </p:nvSpPr>
        <p:spPr>
          <a:xfrm>
            <a:off x="4795117" y="3669711"/>
            <a:ext cx="52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" sz="2400" b="1" dirty="0">
                <a:solidFill>
                  <a:schemeClr val="accent1"/>
                </a:solidFill>
                <a:latin typeface=""/>
              </a:rPr>
              <a:t>08</a:t>
            </a:r>
            <a:endParaRPr lang="es" sz="2400" dirty="0">
              <a:solidFill>
                <a:schemeClr val="accent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4E4CCB90-4579-0849-8B53-44CE0920A7B6}"/>
              </a:ext>
            </a:extLst>
          </p:cNvPr>
          <p:cNvSpPr/>
          <p:nvPr/>
        </p:nvSpPr>
        <p:spPr>
          <a:xfrm>
            <a:off x="5202042" y="3676918"/>
            <a:ext cx="425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b="1" dirty="0">
                <a:solidFill>
                  <a:schemeClr val="bg1"/>
                </a:solidFill>
              </a:rPr>
              <a:t>Prima di prendere in mano lo </a:t>
            </a:r>
            <a:r>
              <a:rPr lang="it-IT" sz="1200" b="1" dirty="0" err="1">
                <a:solidFill>
                  <a:schemeClr val="bg1"/>
                </a:solidFill>
              </a:rPr>
              <a:t>smartphone</a:t>
            </a:r>
            <a:r>
              <a:rPr lang="it-IT" sz="1200" b="1" dirty="0">
                <a:solidFill>
                  <a:schemeClr val="bg1"/>
                </a:solidFill>
              </a:rPr>
              <a:t>, decidi consapevolmente cosa vuoi fare. Chiediti se sia davvero importante</a:t>
            </a:r>
            <a:r>
              <a:rPr lang="it-IT" sz="11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9" name="Google Shape;774;p36">
            <a:extLst>
              <a:ext uri="{FF2B5EF4-FFF2-40B4-BE49-F238E27FC236}">
                <a16:creationId xmlns:a16="http://schemas.microsoft.com/office/drawing/2014/main" xmlns="" id="{5CA4D250-6BA1-F94B-B3A5-A59F66DAD3C8}"/>
              </a:ext>
            </a:extLst>
          </p:cNvPr>
          <p:cNvSpPr/>
          <p:nvPr/>
        </p:nvSpPr>
        <p:spPr>
          <a:xfrm>
            <a:off x="2671822" y="3022000"/>
            <a:ext cx="225252" cy="224835"/>
          </a:xfrm>
          <a:custGeom>
            <a:avLst/>
            <a:gdLst/>
            <a:ahLst/>
            <a:cxnLst/>
            <a:rect l="l" t="t" r="r" b="b"/>
            <a:pathLst>
              <a:path w="11362" h="11341" extrusionOk="0">
                <a:moveTo>
                  <a:pt x="0" y="0"/>
                </a:moveTo>
                <a:cubicBezTo>
                  <a:pt x="0" y="6277"/>
                  <a:pt x="5084" y="11341"/>
                  <a:pt x="11362" y="11341"/>
                </a:cubicBezTo>
                <a:lnTo>
                  <a:pt x="11362" y="8914"/>
                </a:lnTo>
                <a:cubicBezTo>
                  <a:pt x="11349" y="8914"/>
                  <a:pt x="11336" y="8914"/>
                  <a:pt x="11323" y="8914"/>
                </a:cubicBezTo>
                <a:cubicBezTo>
                  <a:pt x="6424" y="8914"/>
                  <a:pt x="2427" y="4925"/>
                  <a:pt x="2427" y="0"/>
                </a:cubicBezTo>
                <a:close/>
              </a:path>
            </a:pathLst>
          </a:custGeom>
          <a:solidFill>
            <a:srgbClr val="48FFD5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75;p36">
            <a:extLst>
              <a:ext uri="{FF2B5EF4-FFF2-40B4-BE49-F238E27FC236}">
                <a16:creationId xmlns:a16="http://schemas.microsoft.com/office/drawing/2014/main" xmlns="" id="{539EF6A2-4B80-514D-9407-605E8BFE7545}"/>
              </a:ext>
            </a:extLst>
          </p:cNvPr>
          <p:cNvSpPr/>
          <p:nvPr/>
        </p:nvSpPr>
        <p:spPr>
          <a:xfrm>
            <a:off x="2672219" y="2796329"/>
            <a:ext cx="225271" cy="225271"/>
          </a:xfrm>
          <a:custGeom>
            <a:avLst/>
            <a:gdLst/>
            <a:ahLst/>
            <a:cxnLst/>
            <a:rect l="l" t="t" r="r" b="b"/>
            <a:pathLst>
              <a:path w="11363" h="11363" extrusionOk="0">
                <a:moveTo>
                  <a:pt x="11362" y="1"/>
                </a:moveTo>
                <a:cubicBezTo>
                  <a:pt x="5085" y="1"/>
                  <a:pt x="1" y="5085"/>
                  <a:pt x="1" y="11362"/>
                </a:cubicBezTo>
                <a:lnTo>
                  <a:pt x="2449" y="11362"/>
                </a:lnTo>
                <a:cubicBezTo>
                  <a:pt x="2407" y="6445"/>
                  <a:pt x="6425" y="2428"/>
                  <a:pt x="11362" y="2428"/>
                </a:cubicBezTo>
                <a:lnTo>
                  <a:pt x="113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776;p36">
            <a:extLst>
              <a:ext uri="{FF2B5EF4-FFF2-40B4-BE49-F238E27FC236}">
                <a16:creationId xmlns:a16="http://schemas.microsoft.com/office/drawing/2014/main" xmlns="" id="{2477FE47-E975-A149-B768-06EB6A6BAB7D}"/>
              </a:ext>
            </a:extLst>
          </p:cNvPr>
          <p:cNvSpPr/>
          <p:nvPr/>
        </p:nvSpPr>
        <p:spPr>
          <a:xfrm>
            <a:off x="2897472" y="2796746"/>
            <a:ext cx="225668" cy="225688"/>
          </a:xfrm>
          <a:custGeom>
            <a:avLst/>
            <a:gdLst/>
            <a:ahLst/>
            <a:cxnLst/>
            <a:rect l="l" t="t" r="r" b="b"/>
            <a:pathLst>
              <a:path w="11383" h="11384" extrusionOk="0">
                <a:moveTo>
                  <a:pt x="0" y="1"/>
                </a:moveTo>
                <a:lnTo>
                  <a:pt x="0" y="2449"/>
                </a:lnTo>
                <a:cubicBezTo>
                  <a:pt x="4938" y="2449"/>
                  <a:pt x="8935" y="6445"/>
                  <a:pt x="8935" y="11383"/>
                </a:cubicBezTo>
                <a:lnTo>
                  <a:pt x="11383" y="11383"/>
                </a:lnTo>
                <a:cubicBezTo>
                  <a:pt x="11341" y="5085"/>
                  <a:pt x="6278" y="1"/>
                  <a:pt x="0" y="1"/>
                </a:cubicBezTo>
                <a:close/>
              </a:path>
            </a:pathLst>
          </a:custGeom>
          <a:solidFill>
            <a:srgbClr val="48FFD5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777;p36">
            <a:extLst>
              <a:ext uri="{FF2B5EF4-FFF2-40B4-BE49-F238E27FC236}">
                <a16:creationId xmlns:a16="http://schemas.microsoft.com/office/drawing/2014/main" xmlns="" id="{B3EABB15-C713-F143-8444-3B97537B9CEB}"/>
              </a:ext>
            </a:extLst>
          </p:cNvPr>
          <p:cNvSpPr/>
          <p:nvPr/>
        </p:nvSpPr>
        <p:spPr>
          <a:xfrm>
            <a:off x="2897472" y="3022416"/>
            <a:ext cx="224855" cy="225252"/>
          </a:xfrm>
          <a:custGeom>
            <a:avLst/>
            <a:gdLst/>
            <a:ahLst/>
            <a:cxnLst/>
            <a:rect l="l" t="t" r="r" b="b"/>
            <a:pathLst>
              <a:path w="11342" h="11362" extrusionOk="0">
                <a:moveTo>
                  <a:pt x="8914" y="0"/>
                </a:moveTo>
                <a:cubicBezTo>
                  <a:pt x="8935" y="4917"/>
                  <a:pt x="4938" y="8914"/>
                  <a:pt x="0" y="8914"/>
                </a:cubicBezTo>
                <a:lnTo>
                  <a:pt x="0" y="11362"/>
                </a:lnTo>
                <a:cubicBezTo>
                  <a:pt x="6278" y="11362"/>
                  <a:pt x="11341" y="6277"/>
                  <a:pt x="11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36;p36">
            <a:extLst>
              <a:ext uri="{FF2B5EF4-FFF2-40B4-BE49-F238E27FC236}">
                <a16:creationId xmlns:a16="http://schemas.microsoft.com/office/drawing/2014/main" xmlns="" id="{FE57F769-C63C-E24F-A25D-AA040674D62C}"/>
              </a:ext>
            </a:extLst>
          </p:cNvPr>
          <p:cNvSpPr/>
          <p:nvPr/>
        </p:nvSpPr>
        <p:spPr>
          <a:xfrm>
            <a:off x="2885315" y="3067962"/>
            <a:ext cx="36184" cy="36238"/>
          </a:xfrm>
          <a:custGeom>
            <a:avLst/>
            <a:gdLst/>
            <a:ahLst/>
            <a:cxnLst/>
            <a:rect l="l" t="t" r="r" b="b"/>
            <a:pathLst>
              <a:path w="628" h="629" extrusionOk="0">
                <a:moveTo>
                  <a:pt x="314" y="1"/>
                </a:moveTo>
                <a:cubicBezTo>
                  <a:pt x="126" y="1"/>
                  <a:pt x="0" y="126"/>
                  <a:pt x="0" y="315"/>
                </a:cubicBezTo>
                <a:cubicBezTo>
                  <a:pt x="0" y="503"/>
                  <a:pt x="126" y="629"/>
                  <a:pt x="314" y="629"/>
                </a:cubicBezTo>
                <a:cubicBezTo>
                  <a:pt x="502" y="629"/>
                  <a:pt x="628" y="503"/>
                  <a:pt x="628" y="315"/>
                </a:cubicBezTo>
                <a:cubicBezTo>
                  <a:pt x="628" y="168"/>
                  <a:pt x="460" y="22"/>
                  <a:pt x="314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37;p36">
            <a:extLst>
              <a:ext uri="{FF2B5EF4-FFF2-40B4-BE49-F238E27FC236}">
                <a16:creationId xmlns:a16="http://schemas.microsoft.com/office/drawing/2014/main" xmlns="" id="{807F1DFF-6CC0-914C-A61F-0BB5FBA59CCE}"/>
              </a:ext>
            </a:extLst>
          </p:cNvPr>
          <p:cNvSpPr/>
          <p:nvPr/>
        </p:nvSpPr>
        <p:spPr>
          <a:xfrm>
            <a:off x="2837089" y="2993239"/>
            <a:ext cx="132635" cy="26559"/>
          </a:xfrm>
          <a:custGeom>
            <a:avLst/>
            <a:gdLst/>
            <a:ahLst/>
            <a:cxnLst/>
            <a:rect l="l" t="t" r="r" b="b"/>
            <a:pathLst>
              <a:path w="2302" h="461" fill="none" extrusionOk="0">
                <a:moveTo>
                  <a:pt x="2302" y="461"/>
                </a:moveTo>
                <a:cubicBezTo>
                  <a:pt x="2009" y="168"/>
                  <a:pt x="1590" y="1"/>
                  <a:pt x="1151" y="1"/>
                </a:cubicBezTo>
                <a:cubicBezTo>
                  <a:pt x="712" y="1"/>
                  <a:pt x="293" y="168"/>
                  <a:pt x="0" y="461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38;p36">
            <a:extLst>
              <a:ext uri="{FF2B5EF4-FFF2-40B4-BE49-F238E27FC236}">
                <a16:creationId xmlns:a16="http://schemas.microsoft.com/office/drawing/2014/main" xmlns="" id="{AA0EC220-43AA-7B45-9417-FEF8C054B1A7}"/>
              </a:ext>
            </a:extLst>
          </p:cNvPr>
          <p:cNvSpPr/>
          <p:nvPr/>
        </p:nvSpPr>
        <p:spPr>
          <a:xfrm>
            <a:off x="2866013" y="3033049"/>
            <a:ext cx="74787" cy="15728"/>
          </a:xfrm>
          <a:custGeom>
            <a:avLst/>
            <a:gdLst/>
            <a:ahLst/>
            <a:cxnLst/>
            <a:rect l="l" t="t" r="r" b="b"/>
            <a:pathLst>
              <a:path w="1298" h="273" fill="none" extrusionOk="0">
                <a:moveTo>
                  <a:pt x="0" y="272"/>
                </a:moveTo>
                <a:cubicBezTo>
                  <a:pt x="147" y="105"/>
                  <a:pt x="377" y="0"/>
                  <a:pt x="649" y="0"/>
                </a:cubicBezTo>
                <a:cubicBezTo>
                  <a:pt x="900" y="0"/>
                  <a:pt x="1151" y="105"/>
                  <a:pt x="1298" y="272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939;p36">
            <a:extLst>
              <a:ext uri="{FF2B5EF4-FFF2-40B4-BE49-F238E27FC236}">
                <a16:creationId xmlns:a16="http://schemas.microsoft.com/office/drawing/2014/main" xmlns="" id="{19EB3012-D405-2D41-9393-87C786256780}"/>
              </a:ext>
            </a:extLst>
          </p:cNvPr>
          <p:cNvSpPr/>
          <p:nvPr/>
        </p:nvSpPr>
        <p:spPr>
          <a:xfrm>
            <a:off x="2866013" y="3033049"/>
            <a:ext cx="74787" cy="15728"/>
          </a:xfrm>
          <a:custGeom>
            <a:avLst/>
            <a:gdLst/>
            <a:ahLst/>
            <a:cxnLst/>
            <a:rect l="l" t="t" r="r" b="b"/>
            <a:pathLst>
              <a:path w="1298" h="273" fill="none" extrusionOk="0">
                <a:moveTo>
                  <a:pt x="1298" y="272"/>
                </a:moveTo>
                <a:cubicBezTo>
                  <a:pt x="1151" y="105"/>
                  <a:pt x="900" y="0"/>
                  <a:pt x="649" y="0"/>
                </a:cubicBezTo>
                <a:cubicBezTo>
                  <a:pt x="377" y="0"/>
                  <a:pt x="147" y="105"/>
                  <a:pt x="0" y="272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40;p36">
            <a:extLst>
              <a:ext uri="{FF2B5EF4-FFF2-40B4-BE49-F238E27FC236}">
                <a16:creationId xmlns:a16="http://schemas.microsoft.com/office/drawing/2014/main" xmlns="" id="{4A29BE95-5791-F94D-9CBA-90AEDD415833}"/>
              </a:ext>
            </a:extLst>
          </p:cNvPr>
          <p:cNvSpPr/>
          <p:nvPr/>
        </p:nvSpPr>
        <p:spPr>
          <a:xfrm>
            <a:off x="2805745" y="2952277"/>
            <a:ext cx="192903" cy="38600"/>
          </a:xfrm>
          <a:custGeom>
            <a:avLst/>
            <a:gdLst/>
            <a:ahLst/>
            <a:cxnLst/>
            <a:rect l="l" t="t" r="r" b="b"/>
            <a:pathLst>
              <a:path w="3348" h="670" fill="none" extrusionOk="0">
                <a:moveTo>
                  <a:pt x="3348" y="670"/>
                </a:moveTo>
                <a:cubicBezTo>
                  <a:pt x="2929" y="251"/>
                  <a:pt x="2323" y="0"/>
                  <a:pt x="1674" y="0"/>
                </a:cubicBezTo>
                <a:cubicBezTo>
                  <a:pt x="1004" y="0"/>
                  <a:pt x="440" y="251"/>
                  <a:pt x="0" y="670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41;p36">
            <a:extLst>
              <a:ext uri="{FF2B5EF4-FFF2-40B4-BE49-F238E27FC236}">
                <a16:creationId xmlns:a16="http://schemas.microsoft.com/office/drawing/2014/main" xmlns="" id="{504F8929-45C4-A346-9D0A-8C8F3472822B}"/>
              </a:ext>
            </a:extLst>
          </p:cNvPr>
          <p:cNvSpPr/>
          <p:nvPr/>
        </p:nvSpPr>
        <p:spPr>
          <a:xfrm>
            <a:off x="2837089" y="2993239"/>
            <a:ext cx="132635" cy="26559"/>
          </a:xfrm>
          <a:custGeom>
            <a:avLst/>
            <a:gdLst/>
            <a:ahLst/>
            <a:cxnLst/>
            <a:rect l="l" t="t" r="r" b="b"/>
            <a:pathLst>
              <a:path w="2302" h="461" fill="none" extrusionOk="0">
                <a:moveTo>
                  <a:pt x="0" y="461"/>
                </a:moveTo>
                <a:cubicBezTo>
                  <a:pt x="293" y="168"/>
                  <a:pt x="712" y="1"/>
                  <a:pt x="1151" y="1"/>
                </a:cubicBezTo>
                <a:cubicBezTo>
                  <a:pt x="1590" y="1"/>
                  <a:pt x="2009" y="168"/>
                  <a:pt x="2302" y="461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68;p36">
            <a:extLst>
              <a:ext uri="{FF2B5EF4-FFF2-40B4-BE49-F238E27FC236}">
                <a16:creationId xmlns:a16="http://schemas.microsoft.com/office/drawing/2014/main" xmlns="" id="{0D57555D-01FF-8144-8EF0-2C87CCD861A3}"/>
              </a:ext>
            </a:extLst>
          </p:cNvPr>
          <p:cNvSpPr/>
          <p:nvPr/>
        </p:nvSpPr>
        <p:spPr>
          <a:xfrm>
            <a:off x="3506441" y="1950519"/>
            <a:ext cx="24900" cy="24920"/>
          </a:xfrm>
          <a:custGeom>
            <a:avLst/>
            <a:gdLst/>
            <a:ahLst/>
            <a:cxnLst/>
            <a:rect l="l" t="t" r="r" b="b"/>
            <a:pathLst>
              <a:path w="1256" h="1257" extrusionOk="0">
                <a:moveTo>
                  <a:pt x="628" y="1"/>
                </a:moveTo>
                <a:cubicBezTo>
                  <a:pt x="272" y="1"/>
                  <a:pt x="0" y="273"/>
                  <a:pt x="0" y="628"/>
                </a:cubicBezTo>
                <a:cubicBezTo>
                  <a:pt x="0" y="963"/>
                  <a:pt x="272" y="1256"/>
                  <a:pt x="628" y="1256"/>
                </a:cubicBezTo>
                <a:cubicBezTo>
                  <a:pt x="963" y="1256"/>
                  <a:pt x="1256" y="963"/>
                  <a:pt x="1256" y="628"/>
                </a:cubicBezTo>
                <a:cubicBezTo>
                  <a:pt x="1256" y="273"/>
                  <a:pt x="963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82;p36">
            <a:extLst>
              <a:ext uri="{FF2B5EF4-FFF2-40B4-BE49-F238E27FC236}">
                <a16:creationId xmlns:a16="http://schemas.microsoft.com/office/drawing/2014/main" xmlns="" id="{F44A4F34-7FFF-844D-BADE-55C86641C348}"/>
              </a:ext>
            </a:extLst>
          </p:cNvPr>
          <p:cNvSpPr/>
          <p:nvPr/>
        </p:nvSpPr>
        <p:spPr>
          <a:xfrm>
            <a:off x="7330495" y="1927024"/>
            <a:ext cx="260520" cy="260520"/>
          </a:xfrm>
          <a:custGeom>
            <a:avLst/>
            <a:gdLst/>
            <a:ahLst/>
            <a:cxnLst/>
            <a:rect l="l" t="t" r="r" b="b"/>
            <a:pathLst>
              <a:path w="13141" h="13141" extrusionOk="0">
                <a:moveTo>
                  <a:pt x="6571" y="1151"/>
                </a:moveTo>
                <a:cubicBezTo>
                  <a:pt x="9584" y="1151"/>
                  <a:pt x="12011" y="3599"/>
                  <a:pt x="12011" y="6592"/>
                </a:cubicBezTo>
                <a:cubicBezTo>
                  <a:pt x="12011" y="9605"/>
                  <a:pt x="9584" y="12032"/>
                  <a:pt x="6571" y="12032"/>
                </a:cubicBezTo>
                <a:cubicBezTo>
                  <a:pt x="3558" y="12032"/>
                  <a:pt x="1131" y="9605"/>
                  <a:pt x="1131" y="6592"/>
                </a:cubicBezTo>
                <a:cubicBezTo>
                  <a:pt x="1131" y="3599"/>
                  <a:pt x="3558" y="1151"/>
                  <a:pt x="6571" y="1151"/>
                </a:cubicBezTo>
                <a:close/>
                <a:moveTo>
                  <a:pt x="6571" y="1"/>
                </a:moveTo>
                <a:cubicBezTo>
                  <a:pt x="2930" y="1"/>
                  <a:pt x="1" y="2930"/>
                  <a:pt x="1" y="6571"/>
                </a:cubicBezTo>
                <a:cubicBezTo>
                  <a:pt x="1" y="10211"/>
                  <a:pt x="2930" y="13141"/>
                  <a:pt x="6571" y="13141"/>
                </a:cubicBezTo>
                <a:cubicBezTo>
                  <a:pt x="10212" y="13141"/>
                  <a:pt x="13141" y="10211"/>
                  <a:pt x="13141" y="6571"/>
                </a:cubicBezTo>
                <a:cubicBezTo>
                  <a:pt x="13141" y="2930"/>
                  <a:pt x="10212" y="1"/>
                  <a:pt x="657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83;p36">
            <a:extLst>
              <a:ext uri="{FF2B5EF4-FFF2-40B4-BE49-F238E27FC236}">
                <a16:creationId xmlns:a16="http://schemas.microsoft.com/office/drawing/2014/main" xmlns="" id="{1DAEE5E4-6EBF-754A-86E4-C38534E95457}"/>
              </a:ext>
            </a:extLst>
          </p:cNvPr>
          <p:cNvSpPr/>
          <p:nvPr/>
        </p:nvSpPr>
        <p:spPr>
          <a:xfrm>
            <a:off x="7338101" y="1947438"/>
            <a:ext cx="243094" cy="215775"/>
          </a:xfrm>
          <a:custGeom>
            <a:avLst/>
            <a:gdLst/>
            <a:ahLst/>
            <a:cxnLst/>
            <a:rect l="l" t="t" r="r" b="b"/>
            <a:pathLst>
              <a:path w="12262" h="10884" extrusionOk="0">
                <a:moveTo>
                  <a:pt x="6129" y="0"/>
                </a:moveTo>
                <a:cubicBezTo>
                  <a:pt x="3886" y="0"/>
                  <a:pt x="1796" y="1395"/>
                  <a:pt x="1005" y="3620"/>
                </a:cubicBezTo>
                <a:cubicBezTo>
                  <a:pt x="0" y="6466"/>
                  <a:pt x="1465" y="9563"/>
                  <a:pt x="4311" y="10567"/>
                </a:cubicBezTo>
                <a:cubicBezTo>
                  <a:pt x="4913" y="10781"/>
                  <a:pt x="5530" y="10883"/>
                  <a:pt x="6136" y="10883"/>
                </a:cubicBezTo>
                <a:cubicBezTo>
                  <a:pt x="8370" y="10883"/>
                  <a:pt x="10467" y="9499"/>
                  <a:pt x="11257" y="7261"/>
                </a:cubicBezTo>
                <a:cubicBezTo>
                  <a:pt x="12262" y="4436"/>
                  <a:pt x="10776" y="1319"/>
                  <a:pt x="7951" y="314"/>
                </a:cubicBezTo>
                <a:cubicBezTo>
                  <a:pt x="7348" y="101"/>
                  <a:pt x="6733" y="0"/>
                  <a:pt x="6129" y="0"/>
                </a:cubicBezTo>
                <a:close/>
              </a:path>
            </a:pathLst>
          </a:custGeom>
          <a:solidFill>
            <a:srgbClr val="052643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784;p36">
            <a:extLst>
              <a:ext uri="{FF2B5EF4-FFF2-40B4-BE49-F238E27FC236}">
                <a16:creationId xmlns:a16="http://schemas.microsoft.com/office/drawing/2014/main" xmlns="" id="{7CE5D543-E6CA-DF48-8E4B-AAD4C9E01CCC}"/>
              </a:ext>
            </a:extLst>
          </p:cNvPr>
          <p:cNvSpPr/>
          <p:nvPr/>
        </p:nvSpPr>
        <p:spPr>
          <a:xfrm>
            <a:off x="7449556" y="1975926"/>
            <a:ext cx="80447" cy="107624"/>
          </a:xfrm>
          <a:custGeom>
            <a:avLst/>
            <a:gdLst/>
            <a:ahLst/>
            <a:cxnLst/>
            <a:rect l="l" t="t" r="r" b="b"/>
            <a:pathLst>
              <a:path w="2345" h="5713" fill="none" extrusionOk="0">
                <a:moveTo>
                  <a:pt x="1" y="0"/>
                </a:moveTo>
                <a:lnTo>
                  <a:pt x="1" y="4332"/>
                </a:lnTo>
                <a:lnTo>
                  <a:pt x="2344" y="5713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CONSIGLI AI GENITORI </a:t>
            </a:r>
            <a:endParaRPr dirty="0"/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1"/>
          </p:nvPr>
        </p:nvSpPr>
        <p:spPr>
          <a:xfrm>
            <a:off x="-58783" y="1295800"/>
            <a:ext cx="3200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Parlare e </a:t>
            </a:r>
            <a:r>
              <a:rPr lang="it-IT" b="1" dirty="0"/>
              <a:t>dialogare</a:t>
            </a:r>
            <a:r>
              <a:rPr lang="it-IT" dirty="0"/>
              <a:t> sempre, </a:t>
            </a:r>
            <a:r>
              <a:rPr lang="it-IT" b="1" dirty="0"/>
              <a:t>spiegare,</a:t>
            </a:r>
            <a:r>
              <a:rPr lang="it-IT" dirty="0"/>
              <a:t> </a:t>
            </a:r>
            <a:r>
              <a:rPr lang="it-IT" b="1" dirty="0"/>
              <a:t>stabilire delle regole chiare e precise sull’utilizzo di internet</a:t>
            </a:r>
            <a:endParaRPr lang="it-IT" dirty="0"/>
          </a:p>
          <a:p>
            <a:pPr marL="0" lvl="0" indent="0"/>
            <a:r>
              <a:rPr lang="it-IT" dirty="0"/>
              <a:t> </a:t>
            </a:r>
            <a:endParaRPr dirty="0"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2"/>
          </p:nvPr>
        </p:nvSpPr>
        <p:spPr>
          <a:xfrm>
            <a:off x="3448959" y="2446125"/>
            <a:ext cx="2102582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Far condividere le </a:t>
            </a:r>
            <a:r>
              <a:rPr lang="it-IT" b="1" dirty="0"/>
              <a:t>password</a:t>
            </a:r>
            <a:r>
              <a:rPr lang="it-IT" dirty="0"/>
              <a:t> con i genitori e con nessun altro </a:t>
            </a:r>
            <a:endParaRPr dirty="0"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3"/>
          </p:nvPr>
        </p:nvSpPr>
        <p:spPr>
          <a:xfrm>
            <a:off x="3250678" y="1505498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b="1" dirty="0"/>
              <a:t>Fare della navigazione in rete una esperienza di famiglia</a:t>
            </a:r>
            <a:r>
              <a:rPr lang="it-IT" dirty="0"/>
              <a:t> </a:t>
            </a:r>
            <a:endParaRPr dirty="0"/>
          </a:p>
        </p:txBody>
      </p:sp>
      <p:sp>
        <p:nvSpPr>
          <p:cNvPr id="282" name="Google Shape;282;p25"/>
          <p:cNvSpPr/>
          <p:nvPr/>
        </p:nvSpPr>
        <p:spPr>
          <a:xfrm>
            <a:off x="4145100" y="4253388"/>
            <a:ext cx="994978" cy="819069"/>
          </a:xfrm>
          <a:custGeom>
            <a:avLst/>
            <a:gdLst/>
            <a:ahLst/>
            <a:cxnLst/>
            <a:rect l="l" t="t" r="r" b="b"/>
            <a:pathLst>
              <a:path w="209468" h="174831" extrusionOk="0">
                <a:moveTo>
                  <a:pt x="198077" y="11364"/>
                </a:moveTo>
                <a:lnTo>
                  <a:pt x="198105" y="12377"/>
                </a:lnTo>
                <a:lnTo>
                  <a:pt x="198105" y="134115"/>
                </a:lnTo>
                <a:cubicBezTo>
                  <a:pt x="198105" y="134854"/>
                  <a:pt x="197803" y="135155"/>
                  <a:pt x="197064" y="135155"/>
                </a:cubicBezTo>
                <a:lnTo>
                  <a:pt x="12294" y="135155"/>
                </a:lnTo>
                <a:cubicBezTo>
                  <a:pt x="11555" y="135155"/>
                  <a:pt x="11254" y="134854"/>
                  <a:pt x="11254" y="134115"/>
                </a:cubicBezTo>
                <a:lnTo>
                  <a:pt x="11254" y="12377"/>
                </a:lnTo>
                <a:lnTo>
                  <a:pt x="11254" y="11364"/>
                </a:lnTo>
                <a:close/>
                <a:moveTo>
                  <a:pt x="11254" y="0"/>
                </a:moveTo>
                <a:lnTo>
                  <a:pt x="11254" y="302"/>
                </a:lnTo>
                <a:cubicBezTo>
                  <a:pt x="5230" y="712"/>
                  <a:pt x="712" y="5531"/>
                  <a:pt x="0" y="11364"/>
                </a:cubicBezTo>
                <a:lnTo>
                  <a:pt x="0" y="12377"/>
                </a:lnTo>
                <a:lnTo>
                  <a:pt x="0" y="134115"/>
                </a:lnTo>
                <a:cubicBezTo>
                  <a:pt x="0" y="136497"/>
                  <a:pt x="630" y="138468"/>
                  <a:pt x="1643" y="140248"/>
                </a:cubicBezTo>
                <a:cubicBezTo>
                  <a:pt x="3998" y="144383"/>
                  <a:pt x="7503" y="146518"/>
                  <a:pt x="12294" y="146518"/>
                </a:cubicBezTo>
                <a:lnTo>
                  <a:pt x="79707" y="146518"/>
                </a:lnTo>
                <a:lnTo>
                  <a:pt x="79707" y="163522"/>
                </a:lnTo>
                <a:lnTo>
                  <a:pt x="66920" y="163522"/>
                </a:lnTo>
                <a:cubicBezTo>
                  <a:pt x="63744" y="163522"/>
                  <a:pt x="61280" y="165987"/>
                  <a:pt x="61280" y="169163"/>
                </a:cubicBezTo>
                <a:cubicBezTo>
                  <a:pt x="61280" y="172339"/>
                  <a:pt x="63744" y="174831"/>
                  <a:pt x="66920" y="174831"/>
                </a:cubicBezTo>
                <a:lnTo>
                  <a:pt x="142466" y="174831"/>
                </a:lnTo>
                <a:cubicBezTo>
                  <a:pt x="145642" y="174831"/>
                  <a:pt x="148216" y="172339"/>
                  <a:pt x="148216" y="169163"/>
                </a:cubicBezTo>
                <a:cubicBezTo>
                  <a:pt x="148216" y="165987"/>
                  <a:pt x="145642" y="163522"/>
                  <a:pt x="142466" y="163522"/>
                </a:cubicBezTo>
                <a:lnTo>
                  <a:pt x="129651" y="163522"/>
                </a:lnTo>
                <a:lnTo>
                  <a:pt x="129651" y="146518"/>
                </a:lnTo>
                <a:lnTo>
                  <a:pt x="197064" y="146518"/>
                </a:lnTo>
                <a:cubicBezTo>
                  <a:pt x="201911" y="146518"/>
                  <a:pt x="205388" y="144437"/>
                  <a:pt x="207715" y="140248"/>
                </a:cubicBezTo>
                <a:cubicBezTo>
                  <a:pt x="208783" y="138359"/>
                  <a:pt x="209468" y="136360"/>
                  <a:pt x="209468" y="134115"/>
                </a:cubicBezTo>
                <a:lnTo>
                  <a:pt x="209468" y="12377"/>
                </a:lnTo>
                <a:lnTo>
                  <a:pt x="209468" y="11364"/>
                </a:lnTo>
                <a:cubicBezTo>
                  <a:pt x="208756" y="5531"/>
                  <a:pt x="203909" y="712"/>
                  <a:pt x="198105" y="302"/>
                </a:cubicBezTo>
                <a:lnTo>
                  <a:pt x="1981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5"/>
          <p:cNvGrpSpPr/>
          <p:nvPr/>
        </p:nvGrpSpPr>
        <p:grpSpPr>
          <a:xfrm>
            <a:off x="600603" y="217802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25"/>
          <p:cNvGrpSpPr/>
          <p:nvPr/>
        </p:nvGrpSpPr>
        <p:grpSpPr>
          <a:xfrm>
            <a:off x="7382742" y="263215"/>
            <a:ext cx="1002833" cy="837003"/>
            <a:chOff x="12618250" y="628300"/>
            <a:chExt cx="5236725" cy="4370775"/>
          </a:xfrm>
        </p:grpSpPr>
        <p:sp>
          <p:nvSpPr>
            <p:cNvPr id="288" name="Google Shape;288;p25"/>
            <p:cNvSpPr/>
            <p:nvPr/>
          </p:nvSpPr>
          <p:spPr>
            <a:xfrm>
              <a:off x="1261825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078" y="12404"/>
                  </a:lnTo>
                  <a:lnTo>
                    <a:pt x="198078" y="134142"/>
                  </a:lnTo>
                  <a:cubicBezTo>
                    <a:pt x="198078" y="134854"/>
                    <a:pt x="197749" y="135155"/>
                    <a:pt x="197037" y="135155"/>
                  </a:cubicBezTo>
                  <a:lnTo>
                    <a:pt x="12295" y="135155"/>
                  </a:lnTo>
                  <a:cubicBezTo>
                    <a:pt x="11555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17" y="163550"/>
                    <a:pt x="61253" y="166014"/>
                    <a:pt x="61253" y="169190"/>
                  </a:cubicBezTo>
                  <a:cubicBezTo>
                    <a:pt x="61253" y="172366"/>
                    <a:pt x="63717" y="174831"/>
                    <a:pt x="66921" y="174831"/>
                  </a:cubicBezTo>
                  <a:lnTo>
                    <a:pt x="142439" y="174831"/>
                  </a:lnTo>
                  <a:cubicBezTo>
                    <a:pt x="145642" y="174831"/>
                    <a:pt x="148189" y="172366"/>
                    <a:pt x="148189" y="169190"/>
                  </a:cubicBezTo>
                  <a:cubicBezTo>
                    <a:pt x="148189" y="166014"/>
                    <a:pt x="145642" y="163550"/>
                    <a:pt x="142439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65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10" y="712"/>
                    <a:pt x="198078" y="302"/>
                  </a:cubicBezTo>
                  <a:lnTo>
                    <a:pt x="198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14145450" y="1440150"/>
              <a:ext cx="2050900" cy="2127575"/>
            </a:xfrm>
            <a:custGeom>
              <a:avLst/>
              <a:gdLst/>
              <a:ahLst/>
              <a:cxnLst/>
              <a:rect l="l" t="t" r="r" b="b"/>
              <a:pathLst>
                <a:path w="82036" h="85103" extrusionOk="0">
                  <a:moveTo>
                    <a:pt x="56844" y="4108"/>
                  </a:moveTo>
                  <a:cubicBezTo>
                    <a:pt x="57228" y="4108"/>
                    <a:pt x="57529" y="4437"/>
                    <a:pt x="57529" y="4793"/>
                  </a:cubicBezTo>
                  <a:cubicBezTo>
                    <a:pt x="57529" y="5176"/>
                    <a:pt x="57228" y="5477"/>
                    <a:pt x="56844" y="5477"/>
                  </a:cubicBezTo>
                  <a:lnTo>
                    <a:pt x="44742" y="5477"/>
                  </a:lnTo>
                  <a:cubicBezTo>
                    <a:pt x="44358" y="5477"/>
                    <a:pt x="44057" y="5176"/>
                    <a:pt x="44057" y="4793"/>
                  </a:cubicBezTo>
                  <a:cubicBezTo>
                    <a:pt x="44057" y="4437"/>
                    <a:pt x="44358" y="4108"/>
                    <a:pt x="44742" y="4108"/>
                  </a:cubicBezTo>
                  <a:close/>
                  <a:moveTo>
                    <a:pt x="67879" y="39074"/>
                  </a:moveTo>
                  <a:cubicBezTo>
                    <a:pt x="65387" y="39074"/>
                    <a:pt x="63334" y="41073"/>
                    <a:pt x="63334" y="43619"/>
                  </a:cubicBezTo>
                  <a:lnTo>
                    <a:pt x="63334" y="44085"/>
                  </a:lnTo>
                  <a:cubicBezTo>
                    <a:pt x="63334" y="46631"/>
                    <a:pt x="65332" y="48630"/>
                    <a:pt x="67879" y="48630"/>
                  </a:cubicBezTo>
                  <a:lnTo>
                    <a:pt x="77490" y="48630"/>
                  </a:lnTo>
                  <a:cubicBezTo>
                    <a:pt x="79982" y="48630"/>
                    <a:pt x="82035" y="46577"/>
                    <a:pt x="82035" y="44085"/>
                  </a:cubicBezTo>
                  <a:lnTo>
                    <a:pt x="82035" y="43565"/>
                  </a:lnTo>
                  <a:cubicBezTo>
                    <a:pt x="82035" y="41073"/>
                    <a:pt x="79982" y="39074"/>
                    <a:pt x="77490" y="39074"/>
                  </a:cubicBezTo>
                  <a:close/>
                  <a:moveTo>
                    <a:pt x="37896" y="37513"/>
                  </a:moveTo>
                  <a:lnTo>
                    <a:pt x="37896" y="40525"/>
                  </a:lnTo>
                  <a:cubicBezTo>
                    <a:pt x="47781" y="40525"/>
                    <a:pt x="55858" y="48575"/>
                    <a:pt x="55858" y="58487"/>
                  </a:cubicBezTo>
                  <a:lnTo>
                    <a:pt x="58898" y="58487"/>
                  </a:lnTo>
                  <a:cubicBezTo>
                    <a:pt x="58898" y="46933"/>
                    <a:pt x="49451" y="37513"/>
                    <a:pt x="37896" y="37513"/>
                  </a:cubicBezTo>
                  <a:close/>
                  <a:moveTo>
                    <a:pt x="37896" y="48165"/>
                  </a:moveTo>
                  <a:lnTo>
                    <a:pt x="37896" y="51204"/>
                  </a:lnTo>
                  <a:cubicBezTo>
                    <a:pt x="41921" y="51204"/>
                    <a:pt x="45207" y="54490"/>
                    <a:pt x="45207" y="58542"/>
                  </a:cubicBezTo>
                  <a:lnTo>
                    <a:pt x="48274" y="58542"/>
                  </a:lnTo>
                  <a:cubicBezTo>
                    <a:pt x="48274" y="52820"/>
                    <a:pt x="43619" y="48165"/>
                    <a:pt x="37896" y="48165"/>
                  </a:cubicBezTo>
                  <a:close/>
                  <a:moveTo>
                    <a:pt x="37896" y="42743"/>
                  </a:moveTo>
                  <a:lnTo>
                    <a:pt x="37896" y="45810"/>
                  </a:lnTo>
                  <a:cubicBezTo>
                    <a:pt x="44906" y="45810"/>
                    <a:pt x="50629" y="51505"/>
                    <a:pt x="50629" y="58542"/>
                  </a:cubicBezTo>
                  <a:lnTo>
                    <a:pt x="53668" y="58542"/>
                  </a:lnTo>
                  <a:lnTo>
                    <a:pt x="53668" y="58487"/>
                  </a:lnTo>
                  <a:cubicBezTo>
                    <a:pt x="53668" y="49808"/>
                    <a:pt x="46576" y="42743"/>
                    <a:pt x="37896" y="42743"/>
                  </a:cubicBezTo>
                  <a:close/>
                  <a:moveTo>
                    <a:pt x="67879" y="50383"/>
                  </a:moveTo>
                  <a:cubicBezTo>
                    <a:pt x="65387" y="50383"/>
                    <a:pt x="63334" y="52436"/>
                    <a:pt x="63334" y="54955"/>
                  </a:cubicBezTo>
                  <a:lnTo>
                    <a:pt x="63334" y="55448"/>
                  </a:lnTo>
                  <a:cubicBezTo>
                    <a:pt x="63334" y="57967"/>
                    <a:pt x="65332" y="60021"/>
                    <a:pt x="67879" y="60021"/>
                  </a:cubicBezTo>
                  <a:lnTo>
                    <a:pt x="77490" y="60021"/>
                  </a:lnTo>
                  <a:cubicBezTo>
                    <a:pt x="79982" y="60021"/>
                    <a:pt x="82035" y="57995"/>
                    <a:pt x="82035" y="55448"/>
                  </a:cubicBezTo>
                  <a:lnTo>
                    <a:pt x="82035" y="54955"/>
                  </a:lnTo>
                  <a:cubicBezTo>
                    <a:pt x="82035" y="52436"/>
                    <a:pt x="80036" y="50383"/>
                    <a:pt x="77490" y="50383"/>
                  </a:cubicBezTo>
                  <a:close/>
                  <a:moveTo>
                    <a:pt x="50793" y="76450"/>
                  </a:moveTo>
                  <a:cubicBezTo>
                    <a:pt x="52381" y="76450"/>
                    <a:pt x="53668" y="77737"/>
                    <a:pt x="53668" y="79325"/>
                  </a:cubicBezTo>
                  <a:cubicBezTo>
                    <a:pt x="53668" y="80885"/>
                    <a:pt x="52408" y="82200"/>
                    <a:pt x="50793" y="82200"/>
                  </a:cubicBezTo>
                  <a:cubicBezTo>
                    <a:pt x="49232" y="82200"/>
                    <a:pt x="47918" y="80913"/>
                    <a:pt x="47918" y="79325"/>
                  </a:cubicBezTo>
                  <a:cubicBezTo>
                    <a:pt x="47918" y="77709"/>
                    <a:pt x="49177" y="76450"/>
                    <a:pt x="50793" y="76450"/>
                  </a:cubicBezTo>
                  <a:close/>
                  <a:moveTo>
                    <a:pt x="31872" y="1"/>
                  </a:moveTo>
                  <a:cubicBezTo>
                    <a:pt x="28723" y="1"/>
                    <a:pt x="26122" y="2602"/>
                    <a:pt x="26122" y="5751"/>
                  </a:cubicBezTo>
                  <a:lnTo>
                    <a:pt x="26122" y="21550"/>
                  </a:lnTo>
                  <a:cubicBezTo>
                    <a:pt x="18455" y="25876"/>
                    <a:pt x="10542" y="30394"/>
                    <a:pt x="10542" y="30394"/>
                  </a:cubicBezTo>
                  <a:cubicBezTo>
                    <a:pt x="6271" y="32147"/>
                    <a:pt x="0" y="37869"/>
                    <a:pt x="0" y="51286"/>
                  </a:cubicBezTo>
                  <a:cubicBezTo>
                    <a:pt x="0" y="52491"/>
                    <a:pt x="55" y="53614"/>
                    <a:pt x="165" y="54681"/>
                  </a:cubicBezTo>
                  <a:lnTo>
                    <a:pt x="274" y="55585"/>
                  </a:lnTo>
                  <a:cubicBezTo>
                    <a:pt x="384" y="56379"/>
                    <a:pt x="521" y="57118"/>
                    <a:pt x="685" y="57858"/>
                  </a:cubicBezTo>
                  <a:cubicBezTo>
                    <a:pt x="740" y="58104"/>
                    <a:pt x="794" y="58378"/>
                    <a:pt x="849" y="58597"/>
                  </a:cubicBezTo>
                  <a:cubicBezTo>
                    <a:pt x="1068" y="59418"/>
                    <a:pt x="1287" y="60213"/>
                    <a:pt x="1616" y="60924"/>
                  </a:cubicBezTo>
                  <a:cubicBezTo>
                    <a:pt x="1780" y="61280"/>
                    <a:pt x="1917" y="61609"/>
                    <a:pt x="2081" y="61965"/>
                  </a:cubicBezTo>
                  <a:cubicBezTo>
                    <a:pt x="2273" y="62348"/>
                    <a:pt x="2437" y="62677"/>
                    <a:pt x="2602" y="63033"/>
                  </a:cubicBezTo>
                  <a:cubicBezTo>
                    <a:pt x="2821" y="63444"/>
                    <a:pt x="3012" y="63799"/>
                    <a:pt x="3259" y="64183"/>
                  </a:cubicBezTo>
                  <a:cubicBezTo>
                    <a:pt x="3314" y="64265"/>
                    <a:pt x="3368" y="64320"/>
                    <a:pt x="3423" y="64429"/>
                  </a:cubicBezTo>
                  <a:cubicBezTo>
                    <a:pt x="8981" y="72781"/>
                    <a:pt x="19167" y="72808"/>
                    <a:pt x="19167" y="72808"/>
                  </a:cubicBezTo>
                  <a:lnTo>
                    <a:pt x="26095" y="72808"/>
                  </a:lnTo>
                  <a:lnTo>
                    <a:pt x="26095" y="79352"/>
                  </a:lnTo>
                  <a:cubicBezTo>
                    <a:pt x="26095" y="82501"/>
                    <a:pt x="28696" y="85102"/>
                    <a:pt x="31845" y="85102"/>
                  </a:cubicBezTo>
                  <a:lnTo>
                    <a:pt x="69713" y="85102"/>
                  </a:lnTo>
                  <a:cubicBezTo>
                    <a:pt x="72917" y="85102"/>
                    <a:pt x="75464" y="82501"/>
                    <a:pt x="75464" y="79352"/>
                  </a:cubicBezTo>
                  <a:lnTo>
                    <a:pt x="75464" y="71384"/>
                  </a:lnTo>
                  <a:lnTo>
                    <a:pt x="77490" y="71384"/>
                  </a:lnTo>
                  <a:cubicBezTo>
                    <a:pt x="80036" y="71384"/>
                    <a:pt x="82035" y="69331"/>
                    <a:pt x="82035" y="66811"/>
                  </a:cubicBezTo>
                  <a:lnTo>
                    <a:pt x="82035" y="66319"/>
                  </a:lnTo>
                  <a:cubicBezTo>
                    <a:pt x="82035" y="63772"/>
                    <a:pt x="79982" y="61746"/>
                    <a:pt x="77490" y="61746"/>
                  </a:cubicBezTo>
                  <a:lnTo>
                    <a:pt x="67879" y="61746"/>
                  </a:lnTo>
                  <a:cubicBezTo>
                    <a:pt x="65332" y="61746"/>
                    <a:pt x="63334" y="63799"/>
                    <a:pt x="63334" y="66319"/>
                  </a:cubicBezTo>
                  <a:lnTo>
                    <a:pt x="63334" y="66811"/>
                  </a:lnTo>
                  <a:cubicBezTo>
                    <a:pt x="63334" y="69331"/>
                    <a:pt x="65387" y="71384"/>
                    <a:pt x="67879" y="71384"/>
                  </a:cubicBezTo>
                  <a:lnTo>
                    <a:pt x="71466" y="71384"/>
                  </a:lnTo>
                  <a:lnTo>
                    <a:pt x="71466" y="74451"/>
                  </a:lnTo>
                  <a:lnTo>
                    <a:pt x="30065" y="74451"/>
                  </a:lnTo>
                  <a:lnTo>
                    <a:pt x="30065" y="33160"/>
                  </a:lnTo>
                  <a:cubicBezTo>
                    <a:pt x="32146" y="31845"/>
                    <a:pt x="34063" y="30586"/>
                    <a:pt x="35158" y="29710"/>
                  </a:cubicBezTo>
                  <a:cubicBezTo>
                    <a:pt x="40744" y="25411"/>
                    <a:pt x="46001" y="21988"/>
                    <a:pt x="46713" y="18867"/>
                  </a:cubicBezTo>
                  <a:cubicBezTo>
                    <a:pt x="47408" y="15861"/>
                    <a:pt x="45874" y="13206"/>
                    <a:pt x="42806" y="13206"/>
                  </a:cubicBezTo>
                  <a:cubicBezTo>
                    <a:pt x="41766" y="13206"/>
                    <a:pt x="40549" y="13511"/>
                    <a:pt x="39183" y="14212"/>
                  </a:cubicBezTo>
                  <a:cubicBezTo>
                    <a:pt x="37486" y="15115"/>
                    <a:pt x="34035" y="17032"/>
                    <a:pt x="30065" y="19250"/>
                  </a:cubicBezTo>
                  <a:lnTo>
                    <a:pt x="30065" y="9091"/>
                  </a:lnTo>
                  <a:lnTo>
                    <a:pt x="71466" y="9091"/>
                  </a:lnTo>
                  <a:lnTo>
                    <a:pt x="71466" y="27738"/>
                  </a:lnTo>
                  <a:lnTo>
                    <a:pt x="67879" y="27738"/>
                  </a:lnTo>
                  <a:cubicBezTo>
                    <a:pt x="65387" y="27738"/>
                    <a:pt x="63334" y="29792"/>
                    <a:pt x="63334" y="32283"/>
                  </a:cubicBezTo>
                  <a:lnTo>
                    <a:pt x="63334" y="32776"/>
                  </a:lnTo>
                  <a:cubicBezTo>
                    <a:pt x="63334" y="35295"/>
                    <a:pt x="65387" y="37322"/>
                    <a:pt x="67879" y="37322"/>
                  </a:cubicBezTo>
                  <a:lnTo>
                    <a:pt x="77490" y="37322"/>
                  </a:lnTo>
                  <a:cubicBezTo>
                    <a:pt x="80036" y="37322"/>
                    <a:pt x="82035" y="35268"/>
                    <a:pt x="82035" y="32776"/>
                  </a:cubicBezTo>
                  <a:lnTo>
                    <a:pt x="82035" y="32256"/>
                  </a:lnTo>
                  <a:cubicBezTo>
                    <a:pt x="82035" y="29797"/>
                    <a:pt x="80088" y="27764"/>
                    <a:pt x="77642" y="27764"/>
                  </a:cubicBezTo>
                  <a:cubicBezTo>
                    <a:pt x="77610" y="27764"/>
                    <a:pt x="77577" y="27765"/>
                    <a:pt x="77545" y="27766"/>
                  </a:cubicBezTo>
                  <a:lnTo>
                    <a:pt x="75546" y="27766"/>
                  </a:lnTo>
                  <a:lnTo>
                    <a:pt x="75546" y="5751"/>
                  </a:lnTo>
                  <a:cubicBezTo>
                    <a:pt x="75546" y="2602"/>
                    <a:pt x="72944" y="1"/>
                    <a:pt x="69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5"/>
          <p:cNvSpPr/>
          <p:nvPr/>
        </p:nvSpPr>
        <p:spPr>
          <a:xfrm>
            <a:off x="4486959" y="4354486"/>
            <a:ext cx="311260" cy="414990"/>
          </a:xfrm>
          <a:custGeom>
            <a:avLst/>
            <a:gdLst/>
            <a:ahLst/>
            <a:cxnLst/>
            <a:rect l="l" t="t" r="r" b="b"/>
            <a:pathLst>
              <a:path w="156609" h="208800" extrusionOk="0">
                <a:moveTo>
                  <a:pt x="78289" y="26096"/>
                </a:moveTo>
                <a:cubicBezTo>
                  <a:pt x="97469" y="26096"/>
                  <a:pt x="113061" y="41721"/>
                  <a:pt x="113061" y="60869"/>
                </a:cubicBezTo>
                <a:lnTo>
                  <a:pt x="113061" y="78288"/>
                </a:lnTo>
                <a:lnTo>
                  <a:pt x="43516" y="78288"/>
                </a:lnTo>
                <a:lnTo>
                  <a:pt x="43516" y="60869"/>
                </a:lnTo>
                <a:cubicBezTo>
                  <a:pt x="43516" y="41688"/>
                  <a:pt x="59141" y="26096"/>
                  <a:pt x="78289" y="26096"/>
                </a:cubicBezTo>
                <a:close/>
                <a:moveTo>
                  <a:pt x="78256" y="113060"/>
                </a:moveTo>
                <a:cubicBezTo>
                  <a:pt x="87879" y="113060"/>
                  <a:pt x="95675" y="120857"/>
                  <a:pt x="95675" y="130479"/>
                </a:cubicBezTo>
                <a:cubicBezTo>
                  <a:pt x="95675" y="136123"/>
                  <a:pt x="93000" y="141244"/>
                  <a:pt x="88531" y="144473"/>
                </a:cubicBezTo>
                <a:lnTo>
                  <a:pt x="91304" y="169134"/>
                </a:lnTo>
                <a:cubicBezTo>
                  <a:pt x="91434" y="170374"/>
                  <a:pt x="91043" y="171580"/>
                  <a:pt x="90195" y="172526"/>
                </a:cubicBezTo>
                <a:cubicBezTo>
                  <a:pt x="89379" y="173472"/>
                  <a:pt x="88205" y="173994"/>
                  <a:pt x="86965" y="173994"/>
                </a:cubicBezTo>
                <a:lnTo>
                  <a:pt x="69579" y="173994"/>
                </a:lnTo>
                <a:cubicBezTo>
                  <a:pt x="68340" y="173994"/>
                  <a:pt x="67165" y="173472"/>
                  <a:pt x="66350" y="172526"/>
                </a:cubicBezTo>
                <a:cubicBezTo>
                  <a:pt x="65534" y="171580"/>
                  <a:pt x="65110" y="170374"/>
                  <a:pt x="65241" y="169134"/>
                </a:cubicBezTo>
                <a:lnTo>
                  <a:pt x="67981" y="144473"/>
                </a:lnTo>
                <a:cubicBezTo>
                  <a:pt x="63544" y="141244"/>
                  <a:pt x="60837" y="136123"/>
                  <a:pt x="60837" y="130479"/>
                </a:cubicBezTo>
                <a:cubicBezTo>
                  <a:pt x="60837" y="120889"/>
                  <a:pt x="68633" y="113060"/>
                  <a:pt x="78256" y="113060"/>
                </a:cubicBezTo>
                <a:close/>
                <a:moveTo>
                  <a:pt x="78289" y="0"/>
                </a:moveTo>
                <a:cubicBezTo>
                  <a:pt x="44723" y="0"/>
                  <a:pt x="17420" y="27335"/>
                  <a:pt x="17420" y="60869"/>
                </a:cubicBezTo>
                <a:lnTo>
                  <a:pt x="17420" y="78288"/>
                </a:lnTo>
                <a:lnTo>
                  <a:pt x="4372" y="78288"/>
                </a:lnTo>
                <a:cubicBezTo>
                  <a:pt x="1958" y="78288"/>
                  <a:pt x="1" y="80245"/>
                  <a:pt x="1" y="82659"/>
                </a:cubicBezTo>
                <a:lnTo>
                  <a:pt x="1" y="191413"/>
                </a:lnTo>
                <a:cubicBezTo>
                  <a:pt x="1" y="200971"/>
                  <a:pt x="7797" y="208800"/>
                  <a:pt x="17420" y="208800"/>
                </a:cubicBezTo>
                <a:lnTo>
                  <a:pt x="139222" y="208800"/>
                </a:lnTo>
                <a:cubicBezTo>
                  <a:pt x="148780" y="208800"/>
                  <a:pt x="156609" y="201036"/>
                  <a:pt x="156609" y="191413"/>
                </a:cubicBezTo>
                <a:lnTo>
                  <a:pt x="156609" y="82659"/>
                </a:lnTo>
                <a:cubicBezTo>
                  <a:pt x="156576" y="80245"/>
                  <a:pt x="154619" y="78288"/>
                  <a:pt x="152205" y="78288"/>
                </a:cubicBezTo>
                <a:lnTo>
                  <a:pt x="139157" y="78288"/>
                </a:lnTo>
                <a:lnTo>
                  <a:pt x="139157" y="60869"/>
                </a:lnTo>
                <a:cubicBezTo>
                  <a:pt x="139157" y="27335"/>
                  <a:pt x="111854" y="0"/>
                  <a:pt x="782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" name="Google Shape;291;p25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277;p25">
            <a:extLst>
              <a:ext uri="{FF2B5EF4-FFF2-40B4-BE49-F238E27FC236}">
                <a16:creationId xmlns:a16="http://schemas.microsoft.com/office/drawing/2014/main" xmlns="" id="{62812115-6F84-EA4D-9CC2-CEC34DDB2E13}"/>
              </a:ext>
            </a:extLst>
          </p:cNvPr>
          <p:cNvSpPr txBox="1">
            <a:spLocks/>
          </p:cNvSpPr>
          <p:nvPr/>
        </p:nvSpPr>
        <p:spPr>
          <a:xfrm>
            <a:off x="107564" y="2508387"/>
            <a:ext cx="2303395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/>
            <a:r>
              <a:rPr lang="it-IT" dirty="0"/>
              <a:t>Educare i propri figli a </a:t>
            </a:r>
            <a:r>
              <a:rPr lang="it-IT" b="1" dirty="0"/>
              <a:t>non dare informazioni personali</a:t>
            </a:r>
            <a:r>
              <a:rPr lang="it-IT" dirty="0"/>
              <a:t> su internet </a:t>
            </a:r>
          </a:p>
        </p:txBody>
      </p:sp>
      <p:sp>
        <p:nvSpPr>
          <p:cNvPr id="20" name="Google Shape;277;p25">
            <a:extLst>
              <a:ext uri="{FF2B5EF4-FFF2-40B4-BE49-F238E27FC236}">
                <a16:creationId xmlns:a16="http://schemas.microsoft.com/office/drawing/2014/main" xmlns="" id="{1D0EBFB3-B1DD-1048-8B0D-300419C42F55}"/>
              </a:ext>
            </a:extLst>
          </p:cNvPr>
          <p:cNvSpPr txBox="1">
            <a:spLocks/>
          </p:cNvSpPr>
          <p:nvPr/>
        </p:nvSpPr>
        <p:spPr>
          <a:xfrm>
            <a:off x="6159877" y="3102256"/>
            <a:ext cx="2945682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/>
            <a:r>
              <a:rPr lang="it-IT" dirty="0"/>
              <a:t>Spiegare che non bisogna </a:t>
            </a:r>
            <a:r>
              <a:rPr lang="it-IT" b="1" dirty="0"/>
              <a:t>mai</a:t>
            </a:r>
            <a:r>
              <a:rPr lang="it-IT" dirty="0"/>
              <a:t> ad </a:t>
            </a:r>
            <a:r>
              <a:rPr lang="it-IT" b="1" dirty="0"/>
              <a:t>utilizzare un linguaggio volgare</a:t>
            </a:r>
            <a:r>
              <a:rPr lang="it-IT" dirty="0"/>
              <a:t> od offensivo nei confronti degli altri</a:t>
            </a:r>
          </a:p>
          <a:p>
            <a:pPr marL="0" indent="0"/>
            <a:endParaRPr lang="it-IT" dirty="0"/>
          </a:p>
        </p:txBody>
      </p:sp>
      <p:sp>
        <p:nvSpPr>
          <p:cNvPr id="21" name="Google Shape;277;p25">
            <a:extLst>
              <a:ext uri="{FF2B5EF4-FFF2-40B4-BE49-F238E27FC236}">
                <a16:creationId xmlns:a16="http://schemas.microsoft.com/office/drawing/2014/main" xmlns="" id="{310A468D-E22B-6440-905D-70A2AE53BDC5}"/>
              </a:ext>
            </a:extLst>
          </p:cNvPr>
          <p:cNvSpPr txBox="1">
            <a:spLocks/>
          </p:cNvSpPr>
          <p:nvPr/>
        </p:nvSpPr>
        <p:spPr>
          <a:xfrm>
            <a:off x="2034352" y="3297892"/>
            <a:ext cx="20760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/>
            <a:r>
              <a:rPr lang="it-IT" b="1" dirty="0"/>
              <a:t>Educare a non rispondere a un messaggio che faccia sentire confusi o a disagio</a:t>
            </a:r>
            <a:endParaRPr lang="it-IT" dirty="0"/>
          </a:p>
        </p:txBody>
      </p:sp>
      <p:sp>
        <p:nvSpPr>
          <p:cNvPr id="22" name="Google Shape;277;p25">
            <a:extLst>
              <a:ext uri="{FF2B5EF4-FFF2-40B4-BE49-F238E27FC236}">
                <a16:creationId xmlns:a16="http://schemas.microsoft.com/office/drawing/2014/main" xmlns="" id="{D0BE7986-BD69-2647-83F2-E7B140146D9D}"/>
              </a:ext>
            </a:extLst>
          </p:cNvPr>
          <p:cNvSpPr txBox="1">
            <a:spLocks/>
          </p:cNvSpPr>
          <p:nvPr/>
        </p:nvSpPr>
        <p:spPr>
          <a:xfrm>
            <a:off x="7043075" y="4411673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/>
            <a:r>
              <a:rPr lang="it-IT" dirty="0"/>
              <a:t>Fare </a:t>
            </a:r>
            <a:r>
              <a:rPr lang="it-IT" dirty="0" err="1"/>
              <a:t>check</a:t>
            </a:r>
            <a:r>
              <a:rPr lang="it-IT" dirty="0"/>
              <a:t> giornalieri dei dispositivi </a:t>
            </a:r>
          </a:p>
        </p:txBody>
      </p:sp>
      <p:sp>
        <p:nvSpPr>
          <p:cNvPr id="23" name="Google Shape;277;p25">
            <a:extLst>
              <a:ext uri="{FF2B5EF4-FFF2-40B4-BE49-F238E27FC236}">
                <a16:creationId xmlns:a16="http://schemas.microsoft.com/office/drawing/2014/main" xmlns="" id="{BFBB4592-0E35-5C4D-BFC7-8C62FC1E3BA4}"/>
              </a:ext>
            </a:extLst>
          </p:cNvPr>
          <p:cNvSpPr txBox="1">
            <a:spLocks/>
          </p:cNvSpPr>
          <p:nvPr/>
        </p:nvSpPr>
        <p:spPr>
          <a:xfrm>
            <a:off x="253455" y="3955510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/>
            <a:r>
              <a:rPr lang="it-IT" b="1" dirty="0"/>
              <a:t>Mai inviare foto o richiedere foto personali</a:t>
            </a:r>
            <a:endParaRPr lang="it-IT" dirty="0"/>
          </a:p>
          <a:p>
            <a:pPr marL="0" indent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CFDE7C3-42F0-6543-82DB-0444B3CD358D}"/>
              </a:ext>
            </a:extLst>
          </p:cNvPr>
          <p:cNvSpPr/>
          <p:nvPr/>
        </p:nvSpPr>
        <p:spPr>
          <a:xfrm>
            <a:off x="6159877" y="1510098"/>
            <a:ext cx="2351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it-IT" sz="1200" dirty="0">
                <a:solidFill>
                  <a:schemeClr val="bg1"/>
                </a:solidFill>
              </a:rPr>
              <a:t>Mettere delle regole di utilizzo circa i tempi 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78BCF5B9-5C29-A244-B81E-529FC5A37F8F}"/>
              </a:ext>
            </a:extLst>
          </p:cNvPr>
          <p:cNvSpPr/>
          <p:nvPr/>
        </p:nvSpPr>
        <p:spPr>
          <a:xfrm>
            <a:off x="6225011" y="2381643"/>
            <a:ext cx="2638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it-IT" sz="1200" dirty="0">
                <a:solidFill>
                  <a:schemeClr val="bg1"/>
                </a:solidFill>
              </a:rPr>
              <a:t>Assicurarsi che i propri figli rispettino i limiti d’età 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62BCAD3F-815F-034F-8DE1-E2368584F6B6}"/>
              </a:ext>
            </a:extLst>
          </p:cNvPr>
          <p:cNvSpPr/>
          <p:nvPr/>
        </p:nvSpPr>
        <p:spPr>
          <a:xfrm>
            <a:off x="1847150" y="4619586"/>
            <a:ext cx="2468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it-IT" sz="1200" dirty="0">
                <a:solidFill>
                  <a:schemeClr val="bg1"/>
                </a:solidFill>
              </a:rPr>
              <a:t>Spiegare cosa significa la sicurezza informatica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BA92EC0-4136-8B42-8B7A-F6FFB68A998F}"/>
              </a:ext>
            </a:extLst>
          </p:cNvPr>
          <p:cNvSpPr/>
          <p:nvPr/>
        </p:nvSpPr>
        <p:spPr>
          <a:xfrm>
            <a:off x="4572000" y="3597805"/>
            <a:ext cx="2026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it-IT" sz="1200" dirty="0">
                <a:solidFill>
                  <a:schemeClr val="bg1"/>
                </a:solidFill>
              </a:rPr>
              <a:t>Educare al riconoscimento delle </a:t>
            </a:r>
            <a:r>
              <a:rPr lang="it-IT" sz="1200" dirty="0" err="1">
                <a:solidFill>
                  <a:schemeClr val="bg1"/>
                </a:solidFill>
              </a:rPr>
              <a:t>fake</a:t>
            </a:r>
            <a:r>
              <a:rPr lang="it-IT" sz="1200" dirty="0">
                <a:solidFill>
                  <a:schemeClr val="bg1"/>
                </a:solidFill>
              </a:rPr>
              <a:t> news e diffusione virale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/>
          <p:nvPr/>
        </p:nvSpPr>
        <p:spPr>
          <a:xfrm rot="-3173578">
            <a:off x="2948502" y="636938"/>
            <a:ext cx="755592" cy="874209"/>
          </a:xfrm>
          <a:custGeom>
            <a:avLst/>
            <a:gdLst/>
            <a:ahLst/>
            <a:cxnLst/>
            <a:rect l="l" t="t" r="r" b="b"/>
            <a:pathLst>
              <a:path w="23601" h="27306" fill="none" extrusionOk="0">
                <a:moveTo>
                  <a:pt x="7583" y="1747"/>
                </a:moveTo>
                <a:cubicBezTo>
                  <a:pt x="16316" y="0"/>
                  <a:pt x="23600" y="8392"/>
                  <a:pt x="20704" y="16784"/>
                </a:cubicBezTo>
                <a:cubicBezTo>
                  <a:pt x="17807" y="25218"/>
                  <a:pt x="6859" y="27306"/>
                  <a:pt x="1108" y="20533"/>
                </a:cubicBezTo>
                <a:cubicBezTo>
                  <a:pt x="682" y="20064"/>
                  <a:pt x="299" y="19553"/>
                  <a:pt x="1" y="18999"/>
                </a:cubicBezTo>
              </a:path>
            </a:pathLst>
          </a:custGeom>
          <a:solidFill>
            <a:schemeClr val="accent1"/>
          </a:solidFill>
          <a:ln w="13850" cap="rnd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8" name="Google Shape;378;p27"/>
          <p:cNvSpPr/>
          <p:nvPr/>
        </p:nvSpPr>
        <p:spPr>
          <a:xfrm>
            <a:off x="5784719" y="3707004"/>
            <a:ext cx="1373867" cy="1113719"/>
          </a:xfrm>
          <a:custGeom>
            <a:avLst/>
            <a:gdLst/>
            <a:ahLst/>
            <a:cxnLst/>
            <a:rect l="l" t="t" r="r" b="b"/>
            <a:pathLst>
              <a:path w="25645" h="20789" fill="none" extrusionOk="0">
                <a:moveTo>
                  <a:pt x="23472" y="5709"/>
                </a:moveTo>
                <a:cubicBezTo>
                  <a:pt x="25645" y="13547"/>
                  <a:pt x="18488" y="20789"/>
                  <a:pt x="10608" y="18744"/>
                </a:cubicBezTo>
                <a:cubicBezTo>
                  <a:pt x="2684" y="16657"/>
                  <a:pt x="1" y="6859"/>
                  <a:pt x="5752" y="1066"/>
                </a:cubicBezTo>
                <a:cubicBezTo>
                  <a:pt x="6092" y="683"/>
                  <a:pt x="6518" y="299"/>
                  <a:pt x="6944" y="1"/>
                </a:cubicBezTo>
              </a:path>
            </a:pathLst>
          </a:custGeom>
          <a:solidFill>
            <a:schemeClr val="accent1"/>
          </a:solidFill>
          <a:ln w="13850" cap="rnd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-2" y="2933780"/>
            <a:ext cx="2563026" cy="2560152"/>
          </a:xfrm>
          <a:custGeom>
            <a:avLst/>
            <a:gdLst/>
            <a:ahLst/>
            <a:cxnLst/>
            <a:rect l="l" t="t" r="r" b="b"/>
            <a:pathLst>
              <a:path w="39235" h="39191" fill="none" extrusionOk="0">
                <a:moveTo>
                  <a:pt x="37487" y="27817"/>
                </a:moveTo>
                <a:lnTo>
                  <a:pt x="39234" y="20661"/>
                </a:lnTo>
                <a:lnTo>
                  <a:pt x="34719" y="19511"/>
                </a:lnTo>
                <a:cubicBezTo>
                  <a:pt x="34676" y="18062"/>
                  <a:pt x="34420" y="16614"/>
                  <a:pt x="33952" y="15251"/>
                </a:cubicBezTo>
                <a:lnTo>
                  <a:pt x="38041" y="12780"/>
                </a:lnTo>
                <a:lnTo>
                  <a:pt x="34250" y="6475"/>
                </a:lnTo>
                <a:lnTo>
                  <a:pt x="30075" y="8989"/>
                </a:lnTo>
                <a:cubicBezTo>
                  <a:pt x="29053" y="8009"/>
                  <a:pt x="27903" y="7157"/>
                  <a:pt x="26668" y="6475"/>
                </a:cubicBezTo>
                <a:lnTo>
                  <a:pt x="27860" y="1747"/>
                </a:lnTo>
                <a:lnTo>
                  <a:pt x="20704" y="1"/>
                </a:lnTo>
                <a:lnTo>
                  <a:pt x="19554" y="4601"/>
                </a:lnTo>
                <a:cubicBezTo>
                  <a:pt x="18105" y="4601"/>
                  <a:pt x="16657" y="4772"/>
                  <a:pt x="15294" y="5155"/>
                </a:cubicBezTo>
                <a:lnTo>
                  <a:pt x="12866" y="1108"/>
                </a:lnTo>
                <a:lnTo>
                  <a:pt x="6518" y="4942"/>
                </a:lnTo>
                <a:lnTo>
                  <a:pt x="8819" y="8776"/>
                </a:lnTo>
                <a:cubicBezTo>
                  <a:pt x="7711" y="9841"/>
                  <a:pt x="6774" y="11033"/>
                  <a:pt x="6007" y="12354"/>
                </a:cubicBezTo>
                <a:lnTo>
                  <a:pt x="1790" y="11289"/>
                </a:lnTo>
                <a:lnTo>
                  <a:pt x="1" y="18531"/>
                </a:lnTo>
                <a:lnTo>
                  <a:pt x="3963" y="19511"/>
                </a:lnTo>
                <a:cubicBezTo>
                  <a:pt x="3920" y="21129"/>
                  <a:pt x="4133" y="22748"/>
                  <a:pt x="4602" y="24282"/>
                </a:cubicBezTo>
                <a:lnTo>
                  <a:pt x="1194" y="26326"/>
                </a:lnTo>
                <a:lnTo>
                  <a:pt x="4985" y="32673"/>
                </a:lnTo>
                <a:lnTo>
                  <a:pt x="8308" y="30671"/>
                </a:lnTo>
                <a:cubicBezTo>
                  <a:pt x="9458" y="31907"/>
                  <a:pt x="10821" y="32886"/>
                  <a:pt x="12312" y="33653"/>
                </a:cubicBezTo>
                <a:lnTo>
                  <a:pt x="11375" y="37402"/>
                </a:lnTo>
                <a:lnTo>
                  <a:pt x="18574" y="39191"/>
                </a:lnTo>
                <a:lnTo>
                  <a:pt x="19511" y="35357"/>
                </a:lnTo>
                <a:cubicBezTo>
                  <a:pt x="21130" y="35357"/>
                  <a:pt x="22748" y="35059"/>
                  <a:pt x="24325" y="34548"/>
                </a:cubicBezTo>
                <a:lnTo>
                  <a:pt x="26412" y="37998"/>
                </a:lnTo>
                <a:lnTo>
                  <a:pt x="32716" y="34164"/>
                </a:lnTo>
                <a:lnTo>
                  <a:pt x="30544" y="30543"/>
                </a:lnTo>
                <a:cubicBezTo>
                  <a:pt x="31609" y="29393"/>
                  <a:pt x="32503" y="28115"/>
                  <a:pt x="33185" y="26710"/>
                </a:cubicBezTo>
                <a:close/>
                <a:moveTo>
                  <a:pt x="26242" y="23430"/>
                </a:moveTo>
                <a:cubicBezTo>
                  <a:pt x="25986" y="23898"/>
                  <a:pt x="25688" y="24367"/>
                  <a:pt x="25347" y="24793"/>
                </a:cubicBezTo>
                <a:cubicBezTo>
                  <a:pt x="22961" y="27902"/>
                  <a:pt x="18574" y="28627"/>
                  <a:pt x="15294" y="26497"/>
                </a:cubicBezTo>
                <a:cubicBezTo>
                  <a:pt x="14953" y="26284"/>
                  <a:pt x="14612" y="26028"/>
                  <a:pt x="14271" y="25730"/>
                </a:cubicBezTo>
                <a:cubicBezTo>
                  <a:pt x="12993" y="24622"/>
                  <a:pt x="12141" y="23131"/>
                  <a:pt x="11843" y="21470"/>
                </a:cubicBezTo>
                <a:cubicBezTo>
                  <a:pt x="11715" y="21001"/>
                  <a:pt x="11673" y="20490"/>
                  <a:pt x="11673" y="20022"/>
                </a:cubicBezTo>
                <a:cubicBezTo>
                  <a:pt x="11673" y="19383"/>
                  <a:pt x="11758" y="18744"/>
                  <a:pt x="11886" y="18147"/>
                </a:cubicBezTo>
                <a:cubicBezTo>
                  <a:pt x="13036" y="13249"/>
                  <a:pt x="18574" y="10778"/>
                  <a:pt x="23004" y="13249"/>
                </a:cubicBezTo>
                <a:cubicBezTo>
                  <a:pt x="23600" y="13589"/>
                  <a:pt x="24197" y="14015"/>
                  <a:pt x="24708" y="14484"/>
                </a:cubicBezTo>
                <a:cubicBezTo>
                  <a:pt x="26625" y="16401"/>
                  <a:pt x="27434" y="19212"/>
                  <a:pt x="26838" y="21853"/>
                </a:cubicBezTo>
                <a:cubicBezTo>
                  <a:pt x="26710" y="22407"/>
                  <a:pt x="26497" y="22918"/>
                  <a:pt x="26242" y="23430"/>
                </a:cubicBezTo>
                <a:close/>
              </a:path>
            </a:pathLst>
          </a:custGeom>
          <a:solidFill>
            <a:schemeClr val="accent1"/>
          </a:solidFill>
          <a:ln w="26625" cap="flat" cmpd="sng">
            <a:solidFill>
              <a:srgbClr val="1EFFC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6101912" y="3732129"/>
            <a:ext cx="837606" cy="839856"/>
          </a:xfrm>
          <a:custGeom>
            <a:avLst/>
            <a:gdLst/>
            <a:ahLst/>
            <a:cxnLst/>
            <a:rect l="l" t="t" r="r" b="b"/>
            <a:pathLst>
              <a:path w="15635" h="15677" extrusionOk="0">
                <a:moveTo>
                  <a:pt x="7626" y="4942"/>
                </a:moveTo>
                <a:cubicBezTo>
                  <a:pt x="7882" y="4942"/>
                  <a:pt x="8137" y="4942"/>
                  <a:pt x="8393" y="5027"/>
                </a:cubicBezTo>
                <a:cubicBezTo>
                  <a:pt x="8648" y="5070"/>
                  <a:pt x="8861" y="5155"/>
                  <a:pt x="9032" y="5240"/>
                </a:cubicBezTo>
                <a:cubicBezTo>
                  <a:pt x="9287" y="5368"/>
                  <a:pt x="9500" y="5496"/>
                  <a:pt x="9671" y="5666"/>
                </a:cubicBezTo>
                <a:cubicBezTo>
                  <a:pt x="9884" y="5879"/>
                  <a:pt x="10097" y="6092"/>
                  <a:pt x="10225" y="6305"/>
                </a:cubicBezTo>
                <a:cubicBezTo>
                  <a:pt x="10523" y="6731"/>
                  <a:pt x="10693" y="7157"/>
                  <a:pt x="10736" y="7668"/>
                </a:cubicBezTo>
                <a:cubicBezTo>
                  <a:pt x="10778" y="7924"/>
                  <a:pt x="10778" y="8179"/>
                  <a:pt x="10736" y="8478"/>
                </a:cubicBezTo>
                <a:cubicBezTo>
                  <a:pt x="10693" y="8776"/>
                  <a:pt x="10608" y="9074"/>
                  <a:pt x="10480" y="9372"/>
                </a:cubicBezTo>
                <a:cubicBezTo>
                  <a:pt x="10352" y="9585"/>
                  <a:pt x="10225" y="9756"/>
                  <a:pt x="10097" y="9926"/>
                </a:cubicBezTo>
                <a:cubicBezTo>
                  <a:pt x="9926" y="10096"/>
                  <a:pt x="9799" y="10267"/>
                  <a:pt x="9628" y="10394"/>
                </a:cubicBezTo>
                <a:cubicBezTo>
                  <a:pt x="9117" y="10820"/>
                  <a:pt x="8521" y="11033"/>
                  <a:pt x="7882" y="11076"/>
                </a:cubicBezTo>
                <a:lnTo>
                  <a:pt x="7370" y="11076"/>
                </a:lnTo>
                <a:cubicBezTo>
                  <a:pt x="6689" y="11033"/>
                  <a:pt x="6007" y="10735"/>
                  <a:pt x="5539" y="10224"/>
                </a:cubicBezTo>
                <a:cubicBezTo>
                  <a:pt x="5411" y="10096"/>
                  <a:pt x="5326" y="9969"/>
                  <a:pt x="5198" y="9841"/>
                </a:cubicBezTo>
                <a:cubicBezTo>
                  <a:pt x="4815" y="9287"/>
                  <a:pt x="4602" y="8605"/>
                  <a:pt x="4602" y="7924"/>
                </a:cubicBezTo>
                <a:cubicBezTo>
                  <a:pt x="4602" y="7753"/>
                  <a:pt x="4644" y="7540"/>
                  <a:pt x="4687" y="7370"/>
                </a:cubicBezTo>
                <a:cubicBezTo>
                  <a:pt x="4729" y="7114"/>
                  <a:pt x="4815" y="6901"/>
                  <a:pt x="4942" y="6646"/>
                </a:cubicBezTo>
                <a:cubicBezTo>
                  <a:pt x="5070" y="6348"/>
                  <a:pt x="5283" y="6049"/>
                  <a:pt x="5581" y="5794"/>
                </a:cubicBezTo>
                <a:cubicBezTo>
                  <a:pt x="5709" y="5623"/>
                  <a:pt x="5880" y="5496"/>
                  <a:pt x="6093" y="5368"/>
                </a:cubicBezTo>
                <a:cubicBezTo>
                  <a:pt x="6561" y="5112"/>
                  <a:pt x="7072" y="4942"/>
                  <a:pt x="7626" y="4942"/>
                </a:cubicBezTo>
                <a:close/>
                <a:moveTo>
                  <a:pt x="6731" y="1"/>
                </a:moveTo>
                <a:lnTo>
                  <a:pt x="3920" y="938"/>
                </a:lnTo>
                <a:lnTo>
                  <a:pt x="4474" y="2684"/>
                </a:lnTo>
                <a:cubicBezTo>
                  <a:pt x="3963" y="2982"/>
                  <a:pt x="3494" y="3366"/>
                  <a:pt x="3068" y="3834"/>
                </a:cubicBezTo>
                <a:lnTo>
                  <a:pt x="1534" y="3068"/>
                </a:lnTo>
                <a:lnTo>
                  <a:pt x="214" y="5709"/>
                </a:lnTo>
                <a:lnTo>
                  <a:pt x="1662" y="6433"/>
                </a:lnTo>
                <a:cubicBezTo>
                  <a:pt x="1534" y="7072"/>
                  <a:pt x="1449" y="7753"/>
                  <a:pt x="1492" y="8392"/>
                </a:cubicBezTo>
                <a:lnTo>
                  <a:pt x="1" y="8904"/>
                </a:lnTo>
                <a:lnTo>
                  <a:pt x="938" y="11758"/>
                </a:lnTo>
                <a:lnTo>
                  <a:pt x="2429" y="11246"/>
                </a:lnTo>
                <a:cubicBezTo>
                  <a:pt x="2770" y="11800"/>
                  <a:pt x="3196" y="12311"/>
                  <a:pt x="3750" y="12737"/>
                </a:cubicBezTo>
                <a:lnTo>
                  <a:pt x="3068" y="14143"/>
                </a:lnTo>
                <a:lnTo>
                  <a:pt x="5709" y="15464"/>
                </a:lnTo>
                <a:lnTo>
                  <a:pt x="6433" y="14015"/>
                </a:lnTo>
                <a:cubicBezTo>
                  <a:pt x="6859" y="14129"/>
                  <a:pt x="7285" y="14167"/>
                  <a:pt x="7724" y="14167"/>
                </a:cubicBezTo>
                <a:cubicBezTo>
                  <a:pt x="7943" y="14167"/>
                  <a:pt x="8166" y="14157"/>
                  <a:pt x="8393" y="14143"/>
                </a:cubicBezTo>
                <a:lnTo>
                  <a:pt x="8904" y="15677"/>
                </a:lnTo>
                <a:lnTo>
                  <a:pt x="11715" y="14697"/>
                </a:lnTo>
                <a:lnTo>
                  <a:pt x="11204" y="13121"/>
                </a:lnTo>
                <a:cubicBezTo>
                  <a:pt x="11715" y="12737"/>
                  <a:pt x="12184" y="12311"/>
                  <a:pt x="12567" y="11843"/>
                </a:cubicBezTo>
                <a:lnTo>
                  <a:pt x="14101" y="12610"/>
                </a:lnTo>
                <a:lnTo>
                  <a:pt x="15422" y="9926"/>
                </a:lnTo>
                <a:lnTo>
                  <a:pt x="13760" y="9117"/>
                </a:lnTo>
                <a:cubicBezTo>
                  <a:pt x="13845" y="8520"/>
                  <a:pt x="13888" y="7966"/>
                  <a:pt x="13845" y="7370"/>
                </a:cubicBezTo>
                <a:lnTo>
                  <a:pt x="15635" y="6774"/>
                </a:lnTo>
                <a:lnTo>
                  <a:pt x="14697" y="3920"/>
                </a:lnTo>
                <a:lnTo>
                  <a:pt x="12866" y="4559"/>
                </a:lnTo>
                <a:cubicBezTo>
                  <a:pt x="12525" y="4090"/>
                  <a:pt x="12141" y="3664"/>
                  <a:pt x="11715" y="3323"/>
                </a:cubicBezTo>
                <a:lnTo>
                  <a:pt x="12610" y="1534"/>
                </a:lnTo>
                <a:lnTo>
                  <a:pt x="9926" y="214"/>
                </a:lnTo>
                <a:lnTo>
                  <a:pt x="9074" y="1960"/>
                </a:lnTo>
                <a:cubicBezTo>
                  <a:pt x="8521" y="1832"/>
                  <a:pt x="7924" y="1790"/>
                  <a:pt x="7370" y="1790"/>
                </a:cubicBezTo>
                <a:lnTo>
                  <a:pt x="6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"/>
          <p:cNvSpPr/>
          <p:nvPr/>
        </p:nvSpPr>
        <p:spPr>
          <a:xfrm rot="-3173578">
            <a:off x="3032075" y="862878"/>
            <a:ext cx="501903" cy="500527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6406139" y="804152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6828947" y="804152"/>
            <a:ext cx="1568883" cy="59329"/>
          </a:xfrm>
          <a:custGeom>
            <a:avLst/>
            <a:gdLst/>
            <a:ahLst/>
            <a:cxnLst/>
            <a:rect l="l" t="t" r="r" b="b"/>
            <a:pathLst>
              <a:path w="34932" h="1321" extrusionOk="0">
                <a:moveTo>
                  <a:pt x="0" y="0"/>
                </a:moveTo>
                <a:lnTo>
                  <a:pt x="0" y="1321"/>
                </a:lnTo>
                <a:lnTo>
                  <a:pt x="34931" y="1321"/>
                </a:lnTo>
                <a:lnTo>
                  <a:pt x="349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6406139" y="983982"/>
            <a:ext cx="267858" cy="61261"/>
          </a:xfrm>
          <a:custGeom>
            <a:avLst/>
            <a:gdLst/>
            <a:ahLst/>
            <a:cxnLst/>
            <a:rect l="l" t="t" r="r" b="b"/>
            <a:pathLst>
              <a:path w="5964" h="1364" extrusionOk="0">
                <a:moveTo>
                  <a:pt x="0" y="0"/>
                </a:moveTo>
                <a:lnTo>
                  <a:pt x="0" y="1364"/>
                </a:lnTo>
                <a:lnTo>
                  <a:pt x="5964" y="1364"/>
                </a:lnTo>
                <a:lnTo>
                  <a:pt x="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6828947" y="983982"/>
            <a:ext cx="1568883" cy="61261"/>
          </a:xfrm>
          <a:custGeom>
            <a:avLst/>
            <a:gdLst/>
            <a:ahLst/>
            <a:cxnLst/>
            <a:rect l="l" t="t" r="r" b="b"/>
            <a:pathLst>
              <a:path w="34932" h="1364" extrusionOk="0">
                <a:moveTo>
                  <a:pt x="0" y="0"/>
                </a:moveTo>
                <a:lnTo>
                  <a:pt x="0" y="1364"/>
                </a:lnTo>
                <a:lnTo>
                  <a:pt x="34931" y="1364"/>
                </a:lnTo>
                <a:lnTo>
                  <a:pt x="349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6406139" y="1165742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6828947" y="1165742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6406139" y="1347503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6828947" y="1347503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0" name="Google Shape;390;p27"/>
          <p:cNvSpPr/>
          <p:nvPr/>
        </p:nvSpPr>
        <p:spPr>
          <a:xfrm>
            <a:off x="6101900" y="869185"/>
            <a:ext cx="141654" cy="552963"/>
          </a:xfrm>
          <a:custGeom>
            <a:avLst/>
            <a:gdLst/>
            <a:ahLst/>
            <a:cxnLst/>
            <a:rect l="l" t="t" r="r" b="b"/>
            <a:pathLst>
              <a:path w="3154" h="12312" fill="none" extrusionOk="0">
                <a:moveTo>
                  <a:pt x="3153" y="12311"/>
                </a:moveTo>
                <a:lnTo>
                  <a:pt x="1" y="12311"/>
                </a:lnTo>
                <a:lnTo>
                  <a:pt x="1" y="0"/>
                </a:lnTo>
                <a:lnTo>
                  <a:pt x="3068" y="0"/>
                </a:lnTo>
              </a:path>
            </a:pathLst>
          </a:custGeom>
          <a:solidFill>
            <a:schemeClr val="accent1"/>
          </a:solidFill>
          <a:ln w="13850" cap="flat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1" name="Google Shape;391;p27"/>
          <p:cNvSpPr/>
          <p:nvPr/>
        </p:nvSpPr>
        <p:spPr>
          <a:xfrm>
            <a:off x="523596" y="911573"/>
            <a:ext cx="1335660" cy="80014"/>
          </a:xfrm>
          <a:custGeom>
            <a:avLst/>
            <a:gdLst/>
            <a:ahLst/>
            <a:cxnLst/>
            <a:rect l="l" t="t" r="r" b="b"/>
            <a:pathLst>
              <a:path w="22067" h="1322" extrusionOk="0">
                <a:moveTo>
                  <a:pt x="0" y="1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523596" y="1153907"/>
            <a:ext cx="1335660" cy="82617"/>
          </a:xfrm>
          <a:custGeom>
            <a:avLst/>
            <a:gdLst/>
            <a:ahLst/>
            <a:cxnLst/>
            <a:rect l="l" t="t" r="r" b="b"/>
            <a:pathLst>
              <a:path w="22067" h="1365" extrusionOk="0">
                <a:moveTo>
                  <a:pt x="0" y="1"/>
                </a:moveTo>
                <a:lnTo>
                  <a:pt x="0" y="1364"/>
                </a:lnTo>
                <a:lnTo>
                  <a:pt x="22066" y="1364"/>
                </a:lnTo>
                <a:lnTo>
                  <a:pt x="220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6580967" y="2995135"/>
            <a:ext cx="1929800" cy="381875"/>
          </a:xfrm>
          <a:custGeom>
            <a:avLst/>
            <a:gdLst/>
            <a:ahLst/>
            <a:cxnLst/>
            <a:rect l="l" t="t" r="r" b="b"/>
            <a:pathLst>
              <a:path w="60278" h="11928" fill="none" extrusionOk="0">
                <a:moveTo>
                  <a:pt x="0" y="0"/>
                </a:moveTo>
                <a:lnTo>
                  <a:pt x="60277" y="0"/>
                </a:lnTo>
                <a:lnTo>
                  <a:pt x="60277" y="11928"/>
                </a:lnTo>
                <a:lnTo>
                  <a:pt x="0" y="11928"/>
                </a:lnTo>
                <a:close/>
              </a:path>
            </a:pathLst>
          </a:custGeom>
          <a:solidFill>
            <a:schemeClr val="accent1"/>
          </a:solidFill>
          <a:ln w="13850" cap="flat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1"/>
          </p:nvPr>
        </p:nvSpPr>
        <p:spPr>
          <a:xfrm>
            <a:off x="2786054" y="2083954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sz="2000" b="1" dirty="0"/>
              <a:t>«La conoscenza è sempre la miglior difesa»</a:t>
            </a:r>
            <a:endParaRPr lang="es" sz="2000" b="1" dirty="0">
              <a:solidFill>
                <a:srgbClr val="16123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0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ELABORATO PRODOTTO DA:</a:t>
            </a:r>
            <a:endParaRPr dirty="0"/>
          </a:p>
        </p:txBody>
      </p:sp>
      <p:sp>
        <p:nvSpPr>
          <p:cNvPr id="1127" name="Google Shape;1127;p40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DOCENTI : CONCETTA FORIA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</a:rPr>
              <a:t>                    ANNA D’APOLITO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                     ANGELINA DE PALMA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uFill>
                  <a:noFill/>
                </a:uFill>
                <a:hlinkClick r:id="rId3"/>
              </a:rPr>
              <a:t>addyouremail@freepik.com</a:t>
            </a:r>
            <a:endParaRPr sz="1000" dirty="0"/>
          </a:p>
        </p:txBody>
      </p:sp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8FFD5"/>
      </a:accent1>
      <a:accent2>
        <a:srgbClr val="48FFD5"/>
      </a:accent2>
      <a:accent3>
        <a:srgbClr val="48FFD5"/>
      </a:accent3>
      <a:accent4>
        <a:srgbClr val="48FFD5"/>
      </a:accent4>
      <a:accent5>
        <a:srgbClr val="48FFD5"/>
      </a:accent5>
      <a:accent6>
        <a:srgbClr val="48FFD5"/>
      </a:accent6>
      <a:hlink>
        <a:srgbClr val="48FF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365</Words>
  <Application>Microsoft Office PowerPoint</Application>
  <PresentationFormat>Presentazione su schermo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Didact Gothic</vt:lpstr>
      <vt:lpstr>Roboto Black</vt:lpstr>
      <vt:lpstr>Arial</vt:lpstr>
      <vt:lpstr>Roboto Mono Thin</vt:lpstr>
      <vt:lpstr>Roboto Thin</vt:lpstr>
      <vt:lpstr>Roboto Light</vt:lpstr>
      <vt:lpstr>Bree Serif</vt:lpstr>
      <vt:lpstr>WEB PROPOSAL</vt:lpstr>
      <vt:lpstr>USO CORRETTO E RESPONSABILE DEI DEVICE</vt:lpstr>
      <vt:lpstr>INTRODUZIONE</vt:lpstr>
      <vt:lpstr>IL CYBERBULLISMO</vt:lpstr>
      <vt:lpstr>CONSIGLI ALL’USO DEI DEVICE</vt:lpstr>
      <vt:lpstr>CONSIGLI AI GENITORI </vt:lpstr>
      <vt:lpstr>Presentazione standard di PowerPoint</vt:lpstr>
      <vt:lpstr>ELABORATO PRODOTTO DA: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CORRETTO E RESPONSABILE DEI DEVICE</dc:title>
  <dc:creator>concetta foria</dc:creator>
  <cp:lastModifiedBy>Account Microsoft</cp:lastModifiedBy>
  <cp:revision>5</cp:revision>
  <cp:lastPrinted>2022-01-15T01:08:15Z</cp:lastPrinted>
  <dcterms:modified xsi:type="dcterms:W3CDTF">2022-02-06T20:55:41Z</dcterms:modified>
</cp:coreProperties>
</file>