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0" r:id="rId10"/>
    <p:sldId id="281" r:id="rId11"/>
    <p:sldId id="282" r:id="rId12"/>
    <p:sldId id="283" r:id="rId13"/>
    <p:sldId id="284" r:id="rId14"/>
    <p:sldId id="287" r:id="rId15"/>
    <p:sldId id="286" r:id="rId16"/>
    <p:sldId id="285" r:id="rId17"/>
    <p:sldId id="288" r:id="rId18"/>
    <p:sldId id="289" r:id="rId19"/>
    <p:sldId id="290" r:id="rId20"/>
    <p:sldId id="291" r:id="rId21"/>
    <p:sldId id="279" r:id="rId22"/>
    <p:sldId id="292" r:id="rId23"/>
    <p:sldId id="266" r:id="rId24"/>
    <p:sldId id="278" r:id="rId25"/>
    <p:sldId id="293" r:id="rId26"/>
    <p:sldId id="294" r:id="rId27"/>
    <p:sldId id="297" r:id="rId28"/>
    <p:sldId id="295" r:id="rId29"/>
    <p:sldId id="296" r:id="rId30"/>
    <p:sldId id="298" r:id="rId31"/>
    <p:sldId id="299" r:id="rId3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6469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49878D4-5D20-4CBA-9564-653ED8B239AA}" type="datetime1">
              <a:rPr lang="it-IT" smtClean="0"/>
              <a:t>09/02/2022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BD0943E-868A-402C-86F4-EA412C87A09D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86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87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00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27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910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36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106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5322EA-24B8-4244-A260-9E3E6A4357D2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79F954-82D9-460F-9423-E3A5528F686D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662834-C33E-4307-9007-CD1233734AFA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0C972D-BEC9-45AC-A58D-27EAD5EFD3E4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4EEE1A-74EB-442B-BCF3-19C755288FF1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AA5B88-F8D1-4123-B8A1-42C5701D1FE8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CA3F11-A9B2-4D6E-B22E-84A160BBFD9D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F4C50E-8718-4A96-A156-E07F6B9A8319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0144E2-C126-4E46-9B05-C87C77F3B35A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BF9191-3E1F-49FB-94A0-79C942EA511B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0F33CE-D0E9-4907-B969-01D16671C2B8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53575" y="6505078"/>
            <a:ext cx="10265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5036044-86D8-4FFA-928A-0C8684564363}" type="datetime1">
              <a:rPr lang="it-IT" smtClean="0"/>
              <a:pPr/>
              <a:t>09/02/2022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Combattiamo il bullismo a colpi di </a:t>
            </a:r>
            <a:r>
              <a:rPr lang="it-IT" dirty="0" err="1"/>
              <a:t>bellismo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3108803"/>
            <a:ext cx="7091361" cy="1108089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SEZ. R </a:t>
            </a:r>
          </a:p>
          <a:p>
            <a:pPr rtl="0"/>
            <a:r>
              <a:rPr lang="it-IT" dirty="0"/>
              <a:t>PLESSO «RODARI»</a:t>
            </a:r>
          </a:p>
          <a:p>
            <a:pPr rtl="0"/>
            <a:r>
              <a:rPr lang="it-IT" dirty="0"/>
              <a:t>INSEGNANTI: MARIA RICCI, MARIA VITA REGA.</a:t>
            </a:r>
          </a:p>
        </p:txBody>
      </p:sp>
      <p:pic>
        <p:nvPicPr>
          <p:cNvPr id="5" name="QUEL BULLETTO DEL CARCIOFO - 59° ZECCHINO D'ORO (CASTING TOUR 2020 VERSION)">
            <a:hlinkClick r:id="" action="ppaction://media"/>
            <a:extLst>
              <a:ext uri="{FF2B5EF4-FFF2-40B4-BE49-F238E27FC236}">
                <a16:creationId xmlns:a16="http://schemas.microsoft.com/office/drawing/2014/main" id="{77413A56-26B9-41D8-A8A3-A24416FA7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4838" y="370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persona&#10;&#10;Descrizione generata automaticamente">
            <a:extLst>
              <a:ext uri="{FF2B5EF4-FFF2-40B4-BE49-F238E27FC236}">
                <a16:creationId xmlns:a16="http://schemas.microsoft.com/office/drawing/2014/main" id="{D30C7F6D-548A-40AD-8D59-3D8CB1854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009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487087"/>
      </p:ext>
    </p:extLst>
  </p:cSld>
  <p:clrMapOvr>
    <a:masterClrMapping/>
  </p:clrMapOvr>
  <p:transition spd="slow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persona&#10;&#10;Descrizione generata automaticamente">
            <a:extLst>
              <a:ext uri="{FF2B5EF4-FFF2-40B4-BE49-F238E27FC236}">
                <a16:creationId xmlns:a16="http://schemas.microsoft.com/office/drawing/2014/main" id="{3840B63B-977E-49B3-9D61-13C53B2F5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r="1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2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stazionario, penna&#10;&#10;Descrizione generata automaticamente">
            <a:extLst>
              <a:ext uri="{FF2B5EF4-FFF2-40B4-BE49-F238E27FC236}">
                <a16:creationId xmlns:a16="http://schemas.microsoft.com/office/drawing/2014/main" id="{B4258071-7122-4943-8107-3A85CB337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553825" cy="6858000"/>
          </a:xfrm>
          <a:prstGeom prst="rect">
            <a:avLst/>
          </a:prstGeom>
        </p:spPr>
      </p:pic>
      <p:pic>
        <p:nvPicPr>
          <p:cNvPr id="2" name="IL BULLO CITRULLO - 50° Zecchino d'Oro 2007 - Canzoni Animate">
            <a:hlinkClick r:id="" action="ppaction://media"/>
            <a:extLst>
              <a:ext uri="{FF2B5EF4-FFF2-40B4-BE49-F238E27FC236}">
                <a16:creationId xmlns:a16="http://schemas.microsoft.com/office/drawing/2014/main" id="{03576C0A-F969-4F12-B6B0-1C9F724706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324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7711" y="7786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persona&#10;&#10;Descrizione generata automaticamente">
            <a:extLst>
              <a:ext uri="{FF2B5EF4-FFF2-40B4-BE49-F238E27FC236}">
                <a16:creationId xmlns:a16="http://schemas.microsoft.com/office/drawing/2014/main" id="{645246D5-2BAD-4CE6-9828-7884093A8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0"/>
            <a:ext cx="1161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F9030640-F383-46F7-A1AF-C7AF988D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3" r="1" b="7556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60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8D7F6F-85AD-4737-ADE6-090FF1CD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8263"/>
            <a:ext cx="1145857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1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D1C7E6-568B-4D33-A66F-9B96DB5EE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0"/>
            <a:ext cx="11439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5B8BB1E0-FDE2-43EA-B064-1519A54B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1111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64FDCA8D-1B41-409A-999F-9A5DD19F4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0"/>
            <a:ext cx="11171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50D61D0B-26BA-42C6-80C8-42737B5A4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0"/>
            <a:ext cx="11672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EAD1C59-39E4-4A75-8CC8-59F6E5F7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r="1" b="16714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326713"/>
      </p:ext>
    </p:extLst>
  </p:cSld>
  <p:clrMapOvr>
    <a:masterClrMapping/>
  </p:clrMapOvr>
  <p:transition spd="slow" advTm="5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24DCD640-4AD4-47BA-AFDC-CBA783A0F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0"/>
            <a:ext cx="1128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C94E8A-FA55-4673-8209-AC761E7B6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0"/>
            <a:ext cx="1102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avimento, parete, interni, parecchi&#10;&#10;Descrizione generata automaticamente">
            <a:extLst>
              <a:ext uri="{FF2B5EF4-FFF2-40B4-BE49-F238E27FC236}">
                <a16:creationId xmlns:a16="http://schemas.microsoft.com/office/drawing/2014/main" id="{32B21582-9228-4DEF-A5D9-1F9E5ED10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0"/>
            <a:ext cx="1150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racture"/>
      </p:transition>
    </mc:Choice>
    <mc:Fallback xmlns="">
      <p:transition spd="slow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ersona, interni, ragazzo&#10;&#10;Descrizione generata automaticamente">
            <a:extLst>
              <a:ext uri="{FF2B5EF4-FFF2-40B4-BE49-F238E27FC236}">
                <a16:creationId xmlns:a16="http://schemas.microsoft.com/office/drawing/2014/main" id="{3AC517CA-8BA4-4A44-A347-2F817ECC6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prestige"/>
      </p:transition>
    </mc:Choice>
    <mc:Fallback xmlns="">
      <p:transition spd="slow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giocattolo, rosso, bambola, persona&#10;&#10;Descrizione generata automaticamente">
            <a:extLst>
              <a:ext uri="{FF2B5EF4-FFF2-40B4-BE49-F238E27FC236}">
                <a16:creationId xmlns:a16="http://schemas.microsoft.com/office/drawing/2014/main" id="{AF7E8133-B43C-4801-9344-6720603D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r="1" b="19861"/>
          <a:stretch/>
        </p:blipFill>
        <p:spPr>
          <a:xfrm>
            <a:off x="635000" y="258763"/>
            <a:ext cx="10514018" cy="591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0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crush"/>
      </p:transition>
    </mc:Choice>
    <mc:Fallback xmlns="">
      <p:transition spd="slow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giocattolo, rosso&#10;&#10;Descrizione generata automaticamente">
            <a:extLst>
              <a:ext uri="{FF2B5EF4-FFF2-40B4-BE49-F238E27FC236}">
                <a16:creationId xmlns:a16="http://schemas.microsoft.com/office/drawing/2014/main" id="{F7287130-CCD2-454B-8865-C70B1699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C1FB6150-0E97-4646-AFB4-BF66C61A8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10048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1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</p:transition>
    </mc:Choice>
    <mc:Fallback xmlns="">
      <p:transition spd="slow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92215A-B63D-477D-9A5E-556B959B0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00" y="68263"/>
            <a:ext cx="76598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8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gioco, giocando&#10;&#10;Descrizione generata automaticamente">
            <a:extLst>
              <a:ext uri="{FF2B5EF4-FFF2-40B4-BE49-F238E27FC236}">
                <a16:creationId xmlns:a16="http://schemas.microsoft.com/office/drawing/2014/main" id="{86F5EFDA-610E-4CCC-AD49-B117439EE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1070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parete, interni, giocando&#10;&#10;Descrizione generata automaticamente">
            <a:extLst>
              <a:ext uri="{FF2B5EF4-FFF2-40B4-BE49-F238E27FC236}">
                <a16:creationId xmlns:a16="http://schemas.microsoft.com/office/drawing/2014/main" id="{AB8C6648-FF99-483C-B557-C3847D880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0B926664-7452-4413-8BC9-D40B2F3A2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 r="1" b="22862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124472"/>
      </p:ext>
    </p:extLst>
  </p:cSld>
  <p:clrMapOvr>
    <a:masterClrMapping/>
  </p:clrMapOvr>
  <p:transition spd="slow" advTm="5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parete, interni&#10;&#10;Descrizione generata automaticamente">
            <a:extLst>
              <a:ext uri="{FF2B5EF4-FFF2-40B4-BE49-F238E27FC236}">
                <a16:creationId xmlns:a16="http://schemas.microsoft.com/office/drawing/2014/main" id="{FE71C308-21F7-427E-8526-FEE3CD346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0"/>
            <a:ext cx="10448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BDA09-7AA9-4CB2-9109-53BF675AB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«NOI NON SIAMO BULLI MA AMOREVOLI FANCIULLI»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0C2D0E-6635-4C85-8371-07985A143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bambini della sez.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gombro, parecchi&#10;&#10;Descrizione generata automaticamente">
            <a:extLst>
              <a:ext uri="{FF2B5EF4-FFF2-40B4-BE49-F238E27FC236}">
                <a16:creationId xmlns:a16="http://schemas.microsoft.com/office/drawing/2014/main" id="{1314B39C-6C93-412C-8FEC-3E4CACA46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r="1" b="11583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3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54EB1E5F-1718-498C-BCE1-8267FEC45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1" b="15413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7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famiglia, parecchi&#10;&#10;Descrizione generata automaticamente">
            <a:extLst>
              <a:ext uri="{FF2B5EF4-FFF2-40B4-BE49-F238E27FC236}">
                <a16:creationId xmlns:a16="http://schemas.microsoft.com/office/drawing/2014/main" id="{FFC28F18-F4E3-40AC-951E-F25BA51CB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2727" y="-2371726"/>
            <a:ext cx="6667499" cy="116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0E3569E-019B-41E9-B0E9-C6B5176E1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4" r="1" b="2766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081127"/>
      </p:ext>
    </p:extLst>
  </p:cSld>
  <p:clrMapOvr>
    <a:masterClrMapping/>
  </p:clrMapOvr>
  <p:transition spd="slow" advTm="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B906BE-2CB8-41EC-A889-A418F60B0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8" r="1" b="327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0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F0780F-1D20-43CB-836C-F3FD78313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r="1" b="44698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896556"/>
      </p:ext>
    </p:extLst>
  </p:cSld>
  <p:clrMapOvr>
    <a:masterClrMapping/>
  </p:clrMapOvr>
  <p:transition spd="med" advTm="5000">
    <p:pull/>
  </p:transition>
</p:sld>
</file>

<file path=ppt/theme/theme1.xml><?xml version="1.0" encoding="utf-8"?>
<a:theme xmlns:a="http://schemas.openxmlformats.org/drawingml/2006/main" name="Bambini che giocan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0_TF03461883.potx" id="{AAD36B79-23AF-49B5-8739-ED27CE27F3A4}" vid="{7FE44967-ED46-42A4-9D23-388EF2C01E87}"/>
    </a:ext>
  </a:extLst>
</a:theme>
</file>

<file path=ppt/theme/theme2.xml><?xml version="1.0" encoding="utf-8"?>
<a:theme xmlns:a="http://schemas.openxmlformats.org/drawingml/2006/main" name="Tema di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di presentazione didattica con bambini che giocano (illustrazione a fumetti, widescreen)</Template>
  <TotalTime>130</TotalTime>
  <Words>46</Words>
  <Application>Microsoft Office PowerPoint</Application>
  <PresentationFormat>Widescreen</PresentationFormat>
  <Paragraphs>14</Paragraphs>
  <Slides>31</Slides>
  <Notes>8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Euphemia</vt:lpstr>
      <vt:lpstr>Wingdings</vt:lpstr>
      <vt:lpstr>Bambini che giocano 16x9</vt:lpstr>
      <vt:lpstr>Combattiamo il bullismo a colpi di bellismo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«NOI NON SIAMO BULLI MA AMOREVOLI FANCIULLI»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Combattiamo il bullismo a colpi di bellismo</dc:title>
  <dc:creator>PANICO MARIKA ANNA</dc:creator>
  <cp:lastModifiedBy>PANICO MARIKA ANNA</cp:lastModifiedBy>
  <cp:revision>3</cp:revision>
  <dcterms:created xsi:type="dcterms:W3CDTF">2022-02-09T12:58:00Z</dcterms:created>
  <dcterms:modified xsi:type="dcterms:W3CDTF">2022-02-09T20:27:21Z</dcterms:modified>
</cp:coreProperties>
</file>