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21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24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44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46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49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94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5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5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5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48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D36C-D5B9-49C3-868C-A01D205E89B7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3F2A-A063-418C-B9F8-3DBC54A6C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09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E’ ARRIVATO…L’INVERNO!</a:t>
            </a:r>
            <a:br>
              <a:rPr lang="it-IT" b="1" i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it-IT" sz="2800" b="1" i="1" dirty="0">
                <a:solidFill>
                  <a:srgbClr val="0070C0"/>
                </a:solidFill>
              </a:rPr>
              <a:t>A cura dell’insegnante Romano Marina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7232848" cy="720078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00B0F0"/>
                </a:solidFill>
              </a:rPr>
              <a:t>Sezione E- Scuola dell’Infanzia – Plesso «Frate G. Siciliano».</a:t>
            </a:r>
          </a:p>
          <a:p>
            <a:r>
              <a:rPr lang="it-IT" sz="2000" b="1" dirty="0">
                <a:solidFill>
                  <a:srgbClr val="00B0F0"/>
                </a:solidFill>
              </a:rPr>
              <a:t>Docenti: Esposito Teresa – Romano Marina</a:t>
            </a:r>
          </a:p>
        </p:txBody>
      </p:sp>
      <p:pic>
        <p:nvPicPr>
          <p:cNvPr id="1026" name="Picture 2" descr="C:\Users\Lenovo PC\Desktop\imma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" y="1910171"/>
            <a:ext cx="6264696" cy="3096344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3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8363"/>
            <a:ext cx="8820472" cy="1168619"/>
          </a:xfrm>
        </p:spPr>
        <p:txBody>
          <a:bodyPr>
            <a:normAutofit fontScale="90000"/>
          </a:bodyPr>
          <a:lstStyle/>
          <a:p>
            <a:pPr algn="l"/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Ascolta il racconto:</a:t>
            </a:r>
            <a:br>
              <a:rPr lang="it-IT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                                 IL SIGNOR INVERNO.</a:t>
            </a:r>
          </a:p>
        </p:txBody>
      </p:sp>
      <p:pic>
        <p:nvPicPr>
          <p:cNvPr id="2050" name="Picture 2" descr="C:\Users\Lenovo PC\Desktop\INVERNO\IMG-20220108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6" y="980729"/>
            <a:ext cx="2889506" cy="244827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 PC\Desktop\20220108_2125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672408" cy="309634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 PC\Desktop\20220109_1559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360341" cy="266429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B66F9D1-AE8A-4E50-B2CE-51AB37DDC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4211960" y="1206983"/>
            <a:ext cx="1593362" cy="15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D8B842-82D7-4255-97E8-96196D7E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3"/>
            <a:ext cx="8820472" cy="720080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OSSERVA L’IMMAGINE E DISEGNA IL PERSONAGGIO DELLA        STORIA ASCOLTATA.</a:t>
            </a:r>
          </a:p>
        </p:txBody>
      </p:sp>
      <p:pic>
        <p:nvPicPr>
          <p:cNvPr id="5" name="Picture 2" descr="C:\Users\Lenovo PC\Desktop\20220109_184829.jpg">
            <a:extLst>
              <a:ext uri="{FF2B5EF4-FFF2-40B4-BE49-F238E27FC236}">
                <a16:creationId xmlns:a16="http://schemas.microsoft.com/office/drawing/2014/main" id="{24A48E07-FC88-48C2-93F2-6310C2B0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4464496" cy="576063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EEB97A2-CB43-4493-8E15-299E1B76A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948264" y="1340768"/>
            <a:ext cx="14401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66D25-F4CC-4B2D-81B4-82FBC3264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ASCOLTA, OSSERVA LE IMMAGINI DEL VIDEO E MEMORIZZA ANCHE </a:t>
            </a:r>
            <a:br>
              <a:rPr lang="it-IT" sz="2800" b="1" dirty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LA CANZONE DEL «SIGNOR INVERNO»,</a:t>
            </a:r>
            <a:br>
              <a:rPr lang="it-IT" sz="2800" dirty="0">
                <a:solidFill>
                  <a:srgbClr val="0070C0"/>
                </a:solidFill>
              </a:rPr>
            </a:br>
            <a:r>
              <a:rPr lang="it-IT" sz="2800" dirty="0">
                <a:solidFill>
                  <a:srgbClr val="0070C0"/>
                </a:solidFill>
              </a:rPr>
              <a:t>cliccando sul seguente link</a:t>
            </a:r>
            <a:br>
              <a:rPr lang="it-IT" sz="2800" dirty="0">
                <a:solidFill>
                  <a:srgbClr val="0070C0"/>
                </a:solidFill>
              </a:rPr>
            </a:br>
            <a:r>
              <a:rPr lang="it-IT" sz="2800" dirty="0">
                <a:solidFill>
                  <a:srgbClr val="C00000"/>
                </a:solidFill>
              </a:rPr>
              <a:t>https://www.youtube.com/watch?v=5CcEYmkf0EU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0B1BF4-9A90-406A-8C32-3AA68D9CF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136" y="6093296"/>
            <a:ext cx="2662064" cy="764704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                                                                </a:t>
            </a:r>
            <a:r>
              <a:rPr lang="it-IT" b="1" dirty="0">
                <a:solidFill>
                  <a:srgbClr val="00B0F0"/>
                </a:solidFill>
              </a:rPr>
              <a:t>BUON LAVORO.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35F15C-7314-49BB-96AA-14AECEB1C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636912"/>
            <a:ext cx="3240360" cy="263993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FE5184-91B5-4822-9CB9-FB6B18F9A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3140968"/>
            <a:ext cx="3453383" cy="280831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4F6E78E-5286-41B4-BB35-1BECF13C3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7200291" y="1942140"/>
            <a:ext cx="1656184" cy="10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92</Words>
  <Application>Microsoft Office PowerPoint</Application>
  <PresentationFormat>Presentazione su schermo (4:3)</PresentationFormat>
  <Paragraphs>7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Tema di Office</vt:lpstr>
      <vt:lpstr>E’ ARRIVATO…L’INVERNO! A cura dell’insegnante Romano Marina</vt:lpstr>
      <vt:lpstr>Ascolta il racconto:                                  IL SIGNOR INVERNO.</vt:lpstr>
      <vt:lpstr>OSSERVA L’IMMAGINE E DISEGNA IL PERSONAGGIO DELLA        STORIA ASCOLTATA.</vt:lpstr>
      <vt:lpstr>ASCOLTA, OSSERVA LE IMMAGINI DEL VIDEO E MEMORIZZA ANCHE  LA CANZONE DEL «SIGNOR INVERNO», cliccando sul seguente link https://www.youtube.com/watch?v=5CcEYmkf0EU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E’ ARRIVATO…IL SIGNOR INVERNO.</dc:title>
  <dc:creator>Lenovo PC</dc:creator>
  <cp:lastModifiedBy>silvanaromano@alice.it</cp:lastModifiedBy>
  <cp:revision>26</cp:revision>
  <dcterms:created xsi:type="dcterms:W3CDTF">2022-01-09T14:37:39Z</dcterms:created>
  <dcterms:modified xsi:type="dcterms:W3CDTF">2022-01-13T14:44:26Z</dcterms:modified>
</cp:coreProperties>
</file>