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90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91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17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4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32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99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17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23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1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06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79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C6860-5DEE-4B2E-BC86-BC2FAD3C66C2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4CEE-997D-4B67-9727-302D9A9491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3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91673" y="296214"/>
            <a:ext cx="10032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 INVERNO L’ALBERO CAMBIA VESTIDO: COSTRUISCILO</a:t>
            </a:r>
            <a:endParaRPr lang="it-IT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54558" y="1390919"/>
            <a:ext cx="7250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STEP1 COLORA IL FOGLIO CON I GESSETTI CELESTE E VIOLA. SCRIVI IN ALTO «INVERNO» CON IL PENNARELLO VIOLA.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466" y="2181179"/>
            <a:ext cx="3275795" cy="43677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43" y="2181178"/>
            <a:ext cx="3275795" cy="436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7127" y="1043189"/>
            <a:ext cx="1027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STEP 2 RITAGLIA STRISCE DI ALLUMINIO, ACCARTOCCIALE POI INCOLLALE E FORMA UN ALBERO CON RAMI. INFINE CON L’OVATTA FORMA DEI FIOCCHI DI NEVE E INCOLLALI SUI RAMI.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7" y="2013754"/>
            <a:ext cx="3237158" cy="431621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930" y="2013754"/>
            <a:ext cx="3232865" cy="431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win7</dc:creator>
  <cp:lastModifiedBy>win7</cp:lastModifiedBy>
  <cp:revision>2</cp:revision>
  <dcterms:created xsi:type="dcterms:W3CDTF">2022-01-11T08:20:54Z</dcterms:created>
  <dcterms:modified xsi:type="dcterms:W3CDTF">2022-01-11T08:27:26Z</dcterms:modified>
</cp:coreProperties>
</file>