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55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94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79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86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98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364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2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93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74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62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22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C8FD2-CC9D-4814-ABCA-386289339016}" type="datetimeFigureOut">
              <a:rPr lang="it-IT" smtClean="0"/>
              <a:t>10/01/2022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AB6E-D5C4-4F41-9BBF-0FDC8A23FD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4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744583"/>
            <a:ext cx="9144000" cy="1332411"/>
          </a:xfrm>
        </p:spPr>
        <p:txBody>
          <a:bodyPr>
            <a:normAutofit/>
          </a:bodyPr>
          <a:lstStyle/>
          <a:p>
            <a:r>
              <a:rPr lang="it-IT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piccolo fiocco di neve</a:t>
            </a:r>
            <a:endParaRPr lang="it-IT" sz="7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/>
          <a:stretch/>
        </p:blipFill>
        <p:spPr>
          <a:xfrm>
            <a:off x="2743200" y="2351314"/>
            <a:ext cx="6675119" cy="40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8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9317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ASCOLTA E MEMORIZZA LA STORIA</a:t>
            </a:r>
            <a:endParaRPr lang="it-IT" sz="4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98572" y="4671422"/>
            <a:ext cx="2142308" cy="1559561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5734594" y="2766785"/>
            <a:ext cx="235132" cy="1005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1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214844"/>
            <a:ext cx="9144000" cy="351390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Dopo aver ascoltato, riproduci graficamente la storia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4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</Words>
  <Application>Microsoft Office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Il piccolo fiocco di neve</vt:lpstr>
      <vt:lpstr>ASCOLTA E MEMORIZZA LA STORIA</vt:lpstr>
      <vt:lpstr>Dopo aver ascoltato, riproduci graficamente la storia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piccolo fiocco di neve</dc:title>
  <dc:creator>Improta</dc:creator>
  <cp:lastModifiedBy>Improta</cp:lastModifiedBy>
  <cp:revision>4</cp:revision>
  <dcterms:created xsi:type="dcterms:W3CDTF">2022-01-10T13:41:48Z</dcterms:created>
  <dcterms:modified xsi:type="dcterms:W3CDTF">2022-01-10T14:05:34Z</dcterms:modified>
</cp:coreProperties>
</file>