
<file path=[Content_Types].xml><?xml version="1.0" encoding="utf-8"?>
<Types xmlns="http://schemas.openxmlformats.org/package/2006/content-types">
  <Default Extension="png" ContentType="image/png"/>
  <Default Extension="m4a" ContentType="audio/unknown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0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8D7A1-AF3C-4687-BB18-13465E845053}" type="datetimeFigureOut">
              <a:rPr lang="it-IT" smtClean="0"/>
              <a:t>01/03/2021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DA0AF-2E41-4E36-BF20-A93F1FF85CD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48402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8D7A1-AF3C-4687-BB18-13465E845053}" type="datetimeFigureOut">
              <a:rPr lang="it-IT" smtClean="0"/>
              <a:t>01/03/2021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DA0AF-2E41-4E36-BF20-A93F1FF85CD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174625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8D7A1-AF3C-4687-BB18-13465E845053}" type="datetimeFigureOut">
              <a:rPr lang="it-IT" smtClean="0"/>
              <a:t>01/03/2021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DA0AF-2E41-4E36-BF20-A93F1FF85CD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798559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8D7A1-AF3C-4687-BB18-13465E845053}" type="datetimeFigureOut">
              <a:rPr lang="it-IT" smtClean="0"/>
              <a:t>01/03/2021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DA0AF-2E41-4E36-BF20-A93F1FF85CD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691781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8D7A1-AF3C-4687-BB18-13465E845053}" type="datetimeFigureOut">
              <a:rPr lang="it-IT" smtClean="0"/>
              <a:t>01/03/2021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DA0AF-2E41-4E36-BF20-A93F1FF85CD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589291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8D7A1-AF3C-4687-BB18-13465E845053}" type="datetimeFigureOut">
              <a:rPr lang="it-IT" smtClean="0"/>
              <a:t>01/03/2021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DA0AF-2E41-4E36-BF20-A93F1FF85CD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264693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8D7A1-AF3C-4687-BB18-13465E845053}" type="datetimeFigureOut">
              <a:rPr lang="it-IT" smtClean="0"/>
              <a:t>01/03/2021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DA0AF-2E41-4E36-BF20-A93F1FF85CD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400914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8D7A1-AF3C-4687-BB18-13465E845053}" type="datetimeFigureOut">
              <a:rPr lang="it-IT" smtClean="0"/>
              <a:t>01/03/2021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DA0AF-2E41-4E36-BF20-A93F1FF85CD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29884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8D7A1-AF3C-4687-BB18-13465E845053}" type="datetimeFigureOut">
              <a:rPr lang="it-IT" smtClean="0"/>
              <a:t>01/03/2021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DA0AF-2E41-4E36-BF20-A93F1FF85CD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875028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8D7A1-AF3C-4687-BB18-13465E845053}" type="datetimeFigureOut">
              <a:rPr lang="it-IT" smtClean="0"/>
              <a:t>01/03/2021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DA0AF-2E41-4E36-BF20-A93F1FF85CD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559590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8D7A1-AF3C-4687-BB18-13465E845053}" type="datetimeFigureOut">
              <a:rPr lang="it-IT" smtClean="0"/>
              <a:t>01/03/2021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DA0AF-2E41-4E36-BF20-A93F1FF85CD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490099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22000" r="-2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88D7A1-AF3C-4687-BB18-13465E845053}" type="datetimeFigureOut">
              <a:rPr lang="it-IT" smtClean="0"/>
              <a:t>01/03/2021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5DA0AF-2E41-4E36-BF20-A93F1FF85CD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842197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microsoft.com/office/2007/relationships/hdphoto" Target="../media/hdphoto1.wdp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2.png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323528" y="1628800"/>
            <a:ext cx="5472608" cy="304698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9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effectLst/>
              </a:rPr>
              <a:t>Il ciclo </a:t>
            </a:r>
          </a:p>
          <a:p>
            <a:pPr algn="ctr"/>
            <a:r>
              <a:rPr lang="it-IT" sz="9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effectLst/>
              </a:rPr>
              <a:t>dell’acqua</a:t>
            </a:r>
            <a:endParaRPr lang="it-IT" sz="96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0873150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Tm="3000">
        <p:checker/>
      </p:transition>
    </mc:Choice>
    <mc:Fallback>
      <p:transition spd="slow" advTm="3000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755576" y="258881"/>
            <a:ext cx="511256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smtClean="0">
                <a:solidFill>
                  <a:srgbClr val="002060"/>
                </a:solidFill>
                <a:latin typeface="Bookman Old Style" pitchFamily="18" charset="0"/>
              </a:rPr>
              <a:t>Docenti: Livia Pedalino</a:t>
            </a:r>
          </a:p>
          <a:p>
            <a:r>
              <a:rPr lang="it-IT" sz="2400" dirty="0">
                <a:solidFill>
                  <a:srgbClr val="002060"/>
                </a:solidFill>
                <a:latin typeface="Bookman Old Style" pitchFamily="18" charset="0"/>
              </a:rPr>
              <a:t> </a:t>
            </a:r>
            <a:r>
              <a:rPr lang="it-IT" sz="2400" dirty="0" smtClean="0">
                <a:solidFill>
                  <a:srgbClr val="002060"/>
                </a:solidFill>
                <a:latin typeface="Bookman Old Style" pitchFamily="18" charset="0"/>
              </a:rPr>
              <a:t>             Teresa Oratino</a:t>
            </a:r>
          </a:p>
          <a:p>
            <a:r>
              <a:rPr lang="it-IT" sz="2400" dirty="0" smtClean="0">
                <a:solidFill>
                  <a:srgbClr val="002060"/>
                </a:solidFill>
                <a:latin typeface="Bookman Old Style" pitchFamily="18" charset="0"/>
              </a:rPr>
              <a:t>sez. A Capoluogo </a:t>
            </a:r>
          </a:p>
          <a:p>
            <a:r>
              <a:rPr lang="it-IT" sz="2400" dirty="0" smtClean="0">
                <a:solidFill>
                  <a:srgbClr val="002060"/>
                </a:solidFill>
                <a:latin typeface="Bookman Old Style" pitchFamily="18" charset="0"/>
              </a:rPr>
              <a:t>Bambini anni 5</a:t>
            </a:r>
            <a:endParaRPr lang="it-IT" sz="2400" dirty="0">
              <a:solidFill>
                <a:srgbClr val="002060"/>
              </a:solidFill>
              <a:latin typeface="Bookman Old Style" pitchFamily="18" charset="0"/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539552" y="2276872"/>
            <a:ext cx="5112568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 smtClean="0">
                <a:solidFill>
                  <a:srgbClr val="0066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Campo di esperienza: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it-IT" sz="2000" dirty="0" smtClean="0">
                <a:solidFill>
                  <a:srgbClr val="0066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I discorsi e le parole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it-IT" sz="2000" dirty="0" smtClean="0">
                <a:solidFill>
                  <a:srgbClr val="0066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Immagini, suoni e parole</a:t>
            </a:r>
          </a:p>
          <a:p>
            <a:pPr marL="285750" indent="-285750">
              <a:buFont typeface="Arial" pitchFamily="34" charset="0"/>
              <a:buChar char="•"/>
            </a:pPr>
            <a:endParaRPr lang="it-IT" sz="2000" dirty="0">
              <a:solidFill>
                <a:srgbClr val="00660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r>
              <a:rPr lang="it-IT" sz="2000" dirty="0" smtClean="0">
                <a:solidFill>
                  <a:srgbClr val="0066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Obiettivi: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it-IT" sz="2000" dirty="0" smtClean="0">
                <a:solidFill>
                  <a:srgbClr val="0066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Conoscere il ciclo dell’acqua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it-IT" sz="2000" dirty="0" smtClean="0">
                <a:solidFill>
                  <a:srgbClr val="0066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Schematizzare il ciclo dell’acqua (codificare la realtà con il linguaggio grafico espressivo).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it-IT" sz="2000" dirty="0" smtClean="0">
                <a:solidFill>
                  <a:srgbClr val="0066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Comprendere l’importanza dell’acqua quale elemento indispensabile per la vita. </a:t>
            </a:r>
          </a:p>
          <a:p>
            <a:endParaRPr lang="it-IT" dirty="0"/>
          </a:p>
        </p:txBody>
      </p:sp>
      <p:pic>
        <p:nvPicPr>
          <p:cNvPr id="6" name="intro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83224" y="2276872"/>
            <a:ext cx="1168896" cy="1168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732117"/>
      </p:ext>
    </p:extLst>
  </p:cSld>
  <p:clrMapOvr>
    <a:masterClrMapping/>
  </p:clrMapOvr>
  <p:transition spd="slow" advTm="24000">
    <p:pull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49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G_0311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9512" y="620688"/>
            <a:ext cx="8776156" cy="5361459"/>
          </a:xfrm>
        </p:spPr>
      </p:pic>
    </p:spTree>
    <p:extLst>
      <p:ext uri="{BB962C8B-B14F-4D97-AF65-F5344CB8AC3E}">
        <p14:creationId xmlns:p14="http://schemas.microsoft.com/office/powerpoint/2010/main" val="41298093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85000">
        <p14:doors dir="vert"/>
      </p:transition>
    </mc:Choice>
    <mc:Fallback>
      <p:transition spd="slow" advTm="8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32656"/>
            <a:ext cx="8712968" cy="6264696"/>
          </a:xfrm>
        </p:spPr>
      </p:pic>
      <p:sp>
        <p:nvSpPr>
          <p:cNvPr id="5" name="CasellaDiTesto 4"/>
          <p:cNvSpPr txBox="1"/>
          <p:nvPr/>
        </p:nvSpPr>
        <p:spPr>
          <a:xfrm>
            <a:off x="6156176" y="3469107"/>
            <a:ext cx="208823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  <p:sp>
        <p:nvSpPr>
          <p:cNvPr id="6" name="CasellaDiTesto 5"/>
          <p:cNvSpPr txBox="1"/>
          <p:nvPr/>
        </p:nvSpPr>
        <p:spPr>
          <a:xfrm>
            <a:off x="3779912" y="1916832"/>
            <a:ext cx="223224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b="1" dirty="0" smtClean="0"/>
              <a:t>FORMA LE NUVOLE</a:t>
            </a:r>
            <a:endParaRPr lang="it-IT" b="1" dirty="0"/>
          </a:p>
        </p:txBody>
      </p:sp>
      <p:sp>
        <p:nvSpPr>
          <p:cNvPr id="7" name="CasellaDiTesto 6"/>
          <p:cNvSpPr txBox="1"/>
          <p:nvPr/>
        </p:nvSpPr>
        <p:spPr>
          <a:xfrm>
            <a:off x="1259632" y="2452583"/>
            <a:ext cx="223224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b="1" dirty="0" smtClean="0"/>
              <a:t>PIOGGIA </a:t>
            </a:r>
            <a:endParaRPr lang="it-IT" b="1" dirty="0"/>
          </a:p>
        </p:txBody>
      </p:sp>
      <p:sp>
        <p:nvSpPr>
          <p:cNvPr id="8" name="CasellaDiTesto 7"/>
          <p:cNvSpPr txBox="1"/>
          <p:nvPr/>
        </p:nvSpPr>
        <p:spPr>
          <a:xfrm>
            <a:off x="6156176" y="3469107"/>
            <a:ext cx="208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/>
              <a:t>SALE NEL CIELO</a:t>
            </a:r>
            <a:endParaRPr lang="it-IT" b="1" dirty="0"/>
          </a:p>
        </p:txBody>
      </p:sp>
      <p:pic>
        <p:nvPicPr>
          <p:cNvPr id="9" name="audio 2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4323" y="5603050"/>
            <a:ext cx="980492" cy="980492"/>
          </a:xfrm>
          <a:prstGeom prst="rect">
            <a:avLst/>
          </a:prstGeom>
        </p:spPr>
      </p:pic>
      <p:sp>
        <p:nvSpPr>
          <p:cNvPr id="10" name="CasellaDiTesto 9"/>
          <p:cNvSpPr txBox="1"/>
          <p:nvPr/>
        </p:nvSpPr>
        <p:spPr>
          <a:xfrm>
            <a:off x="1803853" y="6009737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solidFill>
                  <a:srgbClr val="002060"/>
                </a:solidFill>
              </a:rPr>
              <a:t>ASCOLTA</a:t>
            </a:r>
            <a:endParaRPr lang="it-IT" b="1" dirty="0">
              <a:solidFill>
                <a:srgbClr val="002060"/>
              </a:solidFill>
            </a:endParaRPr>
          </a:p>
        </p:txBody>
      </p:sp>
      <p:sp>
        <p:nvSpPr>
          <p:cNvPr id="11" name="Freccia a sinistra 10"/>
          <p:cNvSpPr/>
          <p:nvPr/>
        </p:nvSpPr>
        <p:spPr>
          <a:xfrm>
            <a:off x="1587829" y="6093296"/>
            <a:ext cx="216024" cy="202214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894539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48000">
        <p14:prism/>
      </p:transition>
    </mc:Choice>
    <mc:Fallback>
      <p:transition spd="slow" advTm="4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66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88"/>
          <a:stretch/>
        </p:blipFill>
        <p:spPr>
          <a:xfrm>
            <a:off x="539552" y="188640"/>
            <a:ext cx="4964343" cy="654336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CHEDA1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588224" y="2204864"/>
            <a:ext cx="1528936" cy="1528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61543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20000">
        <p14:flip dir="r"/>
      </p:transition>
    </mc:Choice>
    <mc:Fallback>
      <p:transition spd="slow" advTm="2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46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04664"/>
            <a:ext cx="8493752" cy="5940318"/>
          </a:xfrm>
        </p:spPr>
      </p:pic>
      <p:pic>
        <p:nvPicPr>
          <p:cNvPr id="5" name="SCHEDA2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5536" y="2708920"/>
            <a:ext cx="1024880" cy="1024880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3201660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100" advTm="30000">
        <p14:switch dir="r"/>
      </p:transition>
    </mc:Choice>
    <mc:Fallback>
      <p:transition spd="slow" advTm="3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9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88640"/>
            <a:ext cx="5328592" cy="6385202"/>
          </a:xfrm>
        </p:spPr>
      </p:pic>
      <p:pic>
        <p:nvPicPr>
          <p:cNvPr id="5" name="SCHEDA 3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04248" y="2132856"/>
            <a:ext cx="1240904" cy="1240904"/>
          </a:xfrm>
          <a:prstGeom prst="rect">
            <a:avLst/>
          </a:prstGeom>
        </p:spPr>
      </p:pic>
      <p:cxnSp>
        <p:nvCxnSpPr>
          <p:cNvPr id="7" name="Connettore 1 6"/>
          <p:cNvCxnSpPr/>
          <p:nvPr/>
        </p:nvCxnSpPr>
        <p:spPr>
          <a:xfrm>
            <a:off x="1619672" y="1124744"/>
            <a:ext cx="2880320" cy="224901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745115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74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93</TotalTime>
  <Words>69</Words>
  <Application>Microsoft Office PowerPoint</Application>
  <PresentationFormat>Presentazione su schermo (4:3)</PresentationFormat>
  <Paragraphs>18</Paragraphs>
  <Slides>7</Slides>
  <Notes>0</Notes>
  <HiddenSlides>0</HiddenSlides>
  <MMClips>6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7</vt:i4>
      </vt:variant>
    </vt:vector>
  </HeadingPairs>
  <TitlesOfParts>
    <vt:vector size="8" baseType="lpstr"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HOME</dc:creator>
  <cp:lastModifiedBy>HOME</cp:lastModifiedBy>
  <cp:revision>8</cp:revision>
  <dcterms:created xsi:type="dcterms:W3CDTF">2021-03-01T07:05:35Z</dcterms:created>
  <dcterms:modified xsi:type="dcterms:W3CDTF">2021-03-01T08:38:43Z</dcterms:modified>
</cp:coreProperties>
</file>