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9" r:id="rId3"/>
    <p:sldId id="258" r:id="rId4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53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3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97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14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2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3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8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50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68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09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82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66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qeHBH2Z1Ag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9229" y="969562"/>
            <a:ext cx="1559948" cy="571296"/>
          </a:xfrm>
        </p:spPr>
        <p:txBody>
          <a:bodyPr>
            <a:noAutofit/>
          </a:bodyPr>
          <a:lstStyle/>
          <a:p>
            <a:r>
              <a:rPr lang="it-IT" sz="2000" b="1" i="1" dirty="0">
                <a:solidFill>
                  <a:srgbClr val="00B050"/>
                </a:solidFill>
              </a:rPr>
              <a:t>Plesso «Capoluogo»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169" y="3583720"/>
            <a:ext cx="2181034" cy="1419931"/>
          </a:xfrm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rgbClr val="00B050"/>
                </a:solidFill>
              </a:rPr>
              <a:t>Sez. </a:t>
            </a:r>
            <a:r>
              <a:rPr lang="it-IT" sz="2800" b="1" dirty="0">
                <a:solidFill>
                  <a:srgbClr val="00B050"/>
                </a:solidFill>
              </a:rPr>
              <a:t>S</a:t>
            </a:r>
            <a:r>
              <a:rPr lang="it-IT" sz="2000" b="1" dirty="0">
                <a:solidFill>
                  <a:srgbClr val="00B050"/>
                </a:solidFill>
              </a:rPr>
              <a:t> </a:t>
            </a:r>
          </a:p>
          <a:p>
            <a:r>
              <a:rPr lang="it-IT" sz="2000" b="1" dirty="0">
                <a:solidFill>
                  <a:srgbClr val="00B050"/>
                </a:solidFill>
              </a:rPr>
              <a:t>Bambini 4 anni</a:t>
            </a:r>
          </a:p>
          <a:p>
            <a:r>
              <a:rPr lang="it-IT" sz="1600" dirty="0" err="1">
                <a:solidFill>
                  <a:srgbClr val="002060"/>
                </a:solidFill>
              </a:rPr>
              <a:t>Ins</a:t>
            </a:r>
            <a:r>
              <a:rPr lang="it-IT" sz="1600" dirty="0">
                <a:solidFill>
                  <a:srgbClr val="002060"/>
                </a:solidFill>
              </a:rPr>
              <a:t>. </a:t>
            </a:r>
            <a:r>
              <a:rPr lang="it-IT" sz="1600" dirty="0" err="1">
                <a:solidFill>
                  <a:srgbClr val="002060"/>
                </a:solidFill>
              </a:rPr>
              <a:t>Matrisciano</a:t>
            </a:r>
            <a:r>
              <a:rPr lang="it-IT" sz="1600" dirty="0">
                <a:solidFill>
                  <a:srgbClr val="002060"/>
                </a:solidFill>
              </a:rPr>
              <a:t> Giusy</a:t>
            </a:r>
          </a:p>
          <a:p>
            <a:r>
              <a:rPr lang="it-IT" sz="1600" dirty="0" err="1">
                <a:solidFill>
                  <a:srgbClr val="002060"/>
                </a:solidFill>
              </a:rPr>
              <a:t>Ins</a:t>
            </a:r>
            <a:r>
              <a:rPr lang="it-IT" sz="1600" dirty="0">
                <a:solidFill>
                  <a:srgbClr val="002060"/>
                </a:solidFill>
              </a:rPr>
              <a:t>. Rea Paola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188720" y="969562"/>
            <a:ext cx="5253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smtClean="0">
                <a:solidFill>
                  <a:srgbClr val="00B050"/>
                </a:solidFill>
              </a:rPr>
              <a:t>Che gusto … a colazione</a:t>
            </a:r>
            <a:endParaRPr lang="it-IT" sz="4000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Boy Eating Breakfast Royalty Free Cliparts, Vectors, And Stock  Illustration. Image 99559759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38" y="2212969"/>
            <a:ext cx="4009799" cy="40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7265323" y="2124395"/>
            <a:ext cx="2443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smtClean="0">
                <a:solidFill>
                  <a:srgbClr val="00B050"/>
                </a:solidFill>
              </a:rPr>
              <a:t>Colora tutti gli alimenti che mangiamo a colazione</a:t>
            </a:r>
            <a:endParaRPr lang="it-IT" sz="1600" i="1" dirty="0">
              <a:solidFill>
                <a:srgbClr val="00B05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98" y="402912"/>
            <a:ext cx="6682325" cy="6269295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/>
          <a:stretch/>
        </p:blipFill>
        <p:spPr bwMode="auto">
          <a:xfrm>
            <a:off x="175085" y="218246"/>
            <a:ext cx="1743854" cy="1571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5303">
            <a:off x="7706600" y="206273"/>
            <a:ext cx="1655427" cy="15958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6145" y="3653634"/>
            <a:ext cx="1952198" cy="336260"/>
          </a:xfrm>
        </p:spPr>
        <p:txBody>
          <a:bodyPr>
            <a:noAutofit/>
          </a:bodyPr>
          <a:lstStyle/>
          <a:p>
            <a:r>
              <a:rPr lang="it-IT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it-IT" sz="16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Ascolta la maestra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8129701" y="4590099"/>
            <a:ext cx="905086" cy="135544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</p:pic>
      <p:pic>
        <p:nvPicPr>
          <p:cNvPr id="11" name="Immagine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/>
          <a:stretch/>
        </p:blipFill>
        <p:spPr bwMode="auto">
          <a:xfrm>
            <a:off x="175084" y="241933"/>
            <a:ext cx="1743854" cy="1571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5303">
            <a:off x="7706599" y="229960"/>
            <a:ext cx="1655427" cy="159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WhatsApp Audio 2021-03-08 at 19.13.39 (1)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7444" y="5410200"/>
            <a:ext cx="609600" cy="6096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7053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284421" y="6056607"/>
            <a:ext cx="349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00B050"/>
                </a:solidFill>
              </a:rPr>
              <a:t>Cerca immagini degli alimenti che mangi a colazione, ritaglia e incolla</a:t>
            </a:r>
            <a:endParaRPr lang="it-IT" i="1" dirty="0">
              <a:solidFill>
                <a:srgbClr val="00B05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70663" y="798020"/>
            <a:ext cx="3496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solidFill>
                  <a:srgbClr val="00B050"/>
                </a:solidFill>
              </a:rPr>
              <a:t>La mia colazione </a:t>
            </a:r>
            <a:endParaRPr lang="it-IT" sz="3200" i="1" dirty="0">
              <a:solidFill>
                <a:srgbClr val="00B050"/>
              </a:solidFill>
            </a:endParaRPr>
          </a:p>
        </p:txBody>
      </p:sp>
      <p:pic>
        <p:nvPicPr>
          <p:cNvPr id="6" name="Immagin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/>
          <a:stretch/>
        </p:blipFill>
        <p:spPr bwMode="auto">
          <a:xfrm>
            <a:off x="158459" y="218246"/>
            <a:ext cx="1743854" cy="1571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5303">
            <a:off x="7689974" y="206273"/>
            <a:ext cx="1655427" cy="15958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9110" y="3237997"/>
            <a:ext cx="1952198" cy="336260"/>
          </a:xfrm>
        </p:spPr>
        <p:txBody>
          <a:bodyPr>
            <a:noAutofit/>
          </a:bodyPr>
          <a:lstStyle/>
          <a:p>
            <a:r>
              <a:rPr lang="it-IT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it-IT" sz="16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Ascolta la maestra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8352666" y="4174462"/>
            <a:ext cx="905086" cy="135544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</p:pic>
      <p:pic>
        <p:nvPicPr>
          <p:cNvPr id="11" name="WhatsApp Audio 2021-03-08 at 19.13.39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0409" y="4994564"/>
            <a:ext cx="609600" cy="6096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" name="Rettangolo 1"/>
          <p:cNvSpPr/>
          <p:nvPr/>
        </p:nvSpPr>
        <p:spPr>
          <a:xfrm>
            <a:off x="402474" y="6195106"/>
            <a:ext cx="5507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rgbClr val="00B050"/>
                </a:solidFill>
                <a:hlinkClick r:id="rId8"/>
              </a:rPr>
              <a:t>https://www.youtube.com/watch?v=mqeHBH2Z1Ag</a:t>
            </a:r>
            <a:endParaRPr lang="it-IT" b="1" i="1" dirty="0">
              <a:solidFill>
                <a:srgbClr val="00B050"/>
              </a:solidFill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 txBox="1">
            <a:spLocks/>
          </p:cNvSpPr>
          <p:nvPr/>
        </p:nvSpPr>
        <p:spPr>
          <a:xfrm>
            <a:off x="402474" y="5888477"/>
            <a:ext cx="1952198" cy="3362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it-IT" sz="1600" i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Ascolta e memorizza</a:t>
            </a:r>
            <a:endParaRPr lang="it-IT" sz="1600" i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76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2975</TotalTime>
  <Words>61</Words>
  <Application>Microsoft Office PowerPoint</Application>
  <PresentationFormat>A4 (21x29,7 cm)</PresentationFormat>
  <Paragraphs>13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Plesso «Capoluogo»</vt:lpstr>
      <vt:lpstr> Ascolta la maestra</vt:lpstr>
      <vt:lpstr> Ascolta la maestra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176</cp:revision>
  <dcterms:created xsi:type="dcterms:W3CDTF">2020-03-26T16:54:43Z</dcterms:created>
  <dcterms:modified xsi:type="dcterms:W3CDTF">2021-03-09T08:34:56Z</dcterms:modified>
</cp:coreProperties>
</file>