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3CC33"/>
    <a:srgbClr val="FF3399"/>
    <a:srgbClr val="FF0066"/>
    <a:srgbClr val="66FF33"/>
    <a:srgbClr val="CC66FF"/>
    <a:srgbClr val="9900CC"/>
    <a:srgbClr val="CC00FF"/>
    <a:srgbClr val="FF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DFA5-1A12-400A-B36C-F1A69C90347D}" type="datetimeFigureOut">
              <a:rPr lang="it-IT" smtClean="0"/>
              <a:t>26/04/2020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B43-6F21-4A35-9542-96AED11D9C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72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DFA5-1A12-400A-B36C-F1A69C90347D}" type="datetimeFigureOut">
              <a:rPr lang="it-IT" smtClean="0"/>
              <a:t>26/04/2020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B43-6F21-4A35-9542-96AED11D9C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905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DFA5-1A12-400A-B36C-F1A69C90347D}" type="datetimeFigureOut">
              <a:rPr lang="it-IT" smtClean="0"/>
              <a:t>26/04/2020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B43-6F21-4A35-9542-96AED11D9C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42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DFA5-1A12-400A-B36C-F1A69C90347D}" type="datetimeFigureOut">
              <a:rPr lang="it-IT" smtClean="0"/>
              <a:t>26/04/2020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B43-6F21-4A35-9542-96AED11D9C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548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DFA5-1A12-400A-B36C-F1A69C90347D}" type="datetimeFigureOut">
              <a:rPr lang="it-IT" smtClean="0"/>
              <a:t>26/04/2020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B43-6F21-4A35-9542-96AED11D9C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7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DFA5-1A12-400A-B36C-F1A69C90347D}" type="datetimeFigureOut">
              <a:rPr lang="it-IT" smtClean="0"/>
              <a:t>26/04/2020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B43-6F21-4A35-9542-96AED11D9C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21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DFA5-1A12-400A-B36C-F1A69C90347D}" type="datetimeFigureOut">
              <a:rPr lang="it-IT" smtClean="0"/>
              <a:t>26/04/2020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B43-6F21-4A35-9542-96AED11D9C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46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DFA5-1A12-400A-B36C-F1A69C90347D}" type="datetimeFigureOut">
              <a:rPr lang="it-IT" smtClean="0"/>
              <a:t>26/04/2020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B43-6F21-4A35-9542-96AED11D9C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3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DFA5-1A12-400A-B36C-F1A69C90347D}" type="datetimeFigureOut">
              <a:rPr lang="it-IT" smtClean="0"/>
              <a:t>26/04/2020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B43-6F21-4A35-9542-96AED11D9C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57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DFA5-1A12-400A-B36C-F1A69C90347D}" type="datetimeFigureOut">
              <a:rPr lang="it-IT" smtClean="0"/>
              <a:t>26/04/2020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B43-6F21-4A35-9542-96AED11D9C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352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DFA5-1A12-400A-B36C-F1A69C90347D}" type="datetimeFigureOut">
              <a:rPr lang="it-IT" smtClean="0"/>
              <a:t>26/04/2020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B43-6F21-4A35-9542-96AED11D9C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62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9DFA5-1A12-400A-B36C-F1A69C90347D}" type="datetimeFigureOut">
              <a:rPr lang="it-IT" smtClean="0"/>
              <a:t>26/04/2020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7B43-6F21-4A35-9542-96AED11D9C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49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2EIktLSb8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Lu0mG8KOPo" TargetMode="External"/><Relationship Id="rId2" Type="http://schemas.openxmlformats.org/officeDocument/2006/relationships/hyperlink" Target="https://www.youtube.com/watch?v=7abWAvbEE8A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4752528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002060"/>
                </a:solidFill>
              </a:rPr>
              <a:t>SWEETS AND DRINKS</a:t>
            </a:r>
            <a:br>
              <a:rPr lang="it-IT" sz="4800" b="1" dirty="0" smtClean="0">
                <a:solidFill>
                  <a:srgbClr val="002060"/>
                </a:solidFill>
              </a:rPr>
            </a:br>
            <a:r>
              <a:rPr lang="it-IT" sz="4800" b="1" dirty="0" smtClean="0">
                <a:solidFill>
                  <a:srgbClr val="002060"/>
                </a:solidFill>
              </a:rPr>
              <a:t/>
            </a:r>
            <a:br>
              <a:rPr lang="it-IT" sz="4800" b="1" dirty="0" smtClean="0">
                <a:solidFill>
                  <a:srgbClr val="002060"/>
                </a:solidFill>
              </a:rPr>
            </a:br>
            <a:endParaRPr lang="it-IT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  <a:solidFill>
            <a:srgbClr val="9900CC"/>
          </a:solidFill>
          <a:ln w="76200">
            <a:solidFill>
              <a:srgbClr val="CC00FF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3600" dirty="0" err="1" smtClean="0"/>
              <a:t>Sweets</a:t>
            </a:r>
            <a:r>
              <a:rPr lang="it-IT" sz="3600" dirty="0" smtClean="0"/>
              <a:t> </a:t>
            </a:r>
            <a:r>
              <a:rPr lang="it-IT" sz="3600" dirty="0" err="1"/>
              <a:t>Vocabulary</a:t>
            </a:r>
            <a:endParaRPr lang="it-IT" sz="3600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86808" cy="46910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Pie</a:t>
            </a:r>
          </a:p>
          <a:p>
            <a:r>
              <a:rPr lang="en-US" sz="3200" dirty="0" smtClean="0"/>
              <a:t>cookies</a:t>
            </a:r>
          </a:p>
          <a:p>
            <a:r>
              <a:rPr lang="en-US" sz="3200" dirty="0" smtClean="0"/>
              <a:t>Cake</a:t>
            </a:r>
            <a:endParaRPr lang="en-US" sz="3200" dirty="0"/>
          </a:p>
          <a:p>
            <a:r>
              <a:rPr lang="en-US" sz="3200" dirty="0" smtClean="0"/>
              <a:t>candy</a:t>
            </a:r>
          </a:p>
          <a:p>
            <a:r>
              <a:rPr lang="en-US" sz="3200" dirty="0" smtClean="0"/>
              <a:t>chocolate</a:t>
            </a:r>
          </a:p>
          <a:p>
            <a:r>
              <a:rPr lang="en-US" sz="3200" dirty="0" smtClean="0"/>
              <a:t>pancakes </a:t>
            </a:r>
          </a:p>
          <a:p>
            <a:r>
              <a:rPr lang="en-US" sz="3200" dirty="0" smtClean="0"/>
              <a:t>pudding</a:t>
            </a:r>
          </a:p>
          <a:p>
            <a:r>
              <a:rPr lang="en-US" sz="3200" dirty="0" smtClean="0"/>
              <a:t>cupcakes </a:t>
            </a:r>
          </a:p>
          <a:p>
            <a:r>
              <a:rPr lang="en-US" sz="3200" dirty="0" smtClean="0"/>
              <a:t>ice-cream. </a:t>
            </a:r>
            <a:endParaRPr lang="it-IT" sz="3200" dirty="0" smtClean="0"/>
          </a:p>
          <a:p>
            <a:endParaRPr lang="it-IT" sz="3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597666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96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52928" cy="5904656"/>
          </a:xfrm>
          <a:solidFill>
            <a:srgbClr val="66FF33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it-IT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744416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88843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3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>
                <a:solidFill>
                  <a:srgbClr val="33CC33"/>
                </a:solidFill>
              </a:rPr>
              <a:t/>
            </a:r>
            <a:br>
              <a:rPr lang="en-US" sz="3200" b="1" dirty="0">
                <a:solidFill>
                  <a:srgbClr val="33CC33"/>
                </a:solidFill>
              </a:rPr>
            </a:br>
            <a:r>
              <a:rPr lang="it-IT" sz="3200" dirty="0"/>
              <a:t/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4" name="Sottotitolo 3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8435280" cy="5400600"/>
          </a:xfrm>
          <a:solidFill>
            <a:srgbClr val="00B0F0"/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514350" lvl="0" indent="-514350" algn="just">
              <a:buFont typeface="+mj-lt"/>
              <a:buAutoNum type="arabicPeriod"/>
            </a:pPr>
            <a:endParaRPr lang="it-IT" sz="2800" dirty="0" smtClean="0"/>
          </a:p>
          <a:p>
            <a:pPr lvl="0" algn="just"/>
            <a:endParaRPr lang="it-IT" sz="2800" dirty="0"/>
          </a:p>
          <a:p>
            <a:pPr algn="just"/>
            <a:endParaRPr lang="it-IT" sz="28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3"/>
            <a:ext cx="326485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388843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1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endParaRPr lang="it-IT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8661" y="1600200"/>
            <a:ext cx="312667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sz="half" idx="4294967295"/>
          </p:nvPr>
        </p:nvSpPr>
        <p:spPr>
          <a:xfrm>
            <a:off x="611560" y="332656"/>
            <a:ext cx="8208912" cy="6336703"/>
          </a:xfrm>
          <a:solidFill>
            <a:srgbClr val="FF3399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Drink Vocabulary</a:t>
            </a:r>
          </a:p>
          <a:p>
            <a:pPr marL="0" indent="0" algn="ctr">
              <a:buNone/>
            </a:pPr>
            <a:endParaRPr lang="it-IT" sz="36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68863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0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3200" dirty="0" err="1"/>
              <a:t>Listen</a:t>
            </a:r>
            <a:r>
              <a:rPr lang="it-IT" sz="3200" dirty="0"/>
              <a:t> </a:t>
            </a:r>
            <a:r>
              <a:rPr lang="it-IT" sz="3200" dirty="0" err="1"/>
              <a:t>this</a:t>
            </a:r>
            <a:r>
              <a:rPr lang="it-IT" sz="3200" dirty="0"/>
              <a:t> </a:t>
            </a:r>
            <a:r>
              <a:rPr lang="it-IT" sz="3200" dirty="0" err="1"/>
              <a:t>song</a:t>
            </a:r>
            <a:r>
              <a:rPr lang="it-IT" sz="3200" dirty="0"/>
              <a:t> and </a:t>
            </a:r>
            <a:r>
              <a:rPr lang="it-IT" sz="3200" dirty="0" err="1"/>
              <a:t>sing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 smtClean="0"/>
              <a:t>I </a:t>
            </a:r>
            <a:r>
              <a:rPr lang="it-IT" sz="2000" dirty="0" smtClean="0"/>
              <a:t>Love </a:t>
            </a:r>
            <a:r>
              <a:rPr lang="it-IT" sz="2000" dirty="0" err="1"/>
              <a:t>Sweets</a:t>
            </a:r>
            <a:r>
              <a:rPr lang="it-IT" sz="2000" dirty="0"/>
              <a:t>":</a:t>
            </a:r>
          </a:p>
          <a:p>
            <a:pPr marL="0" indent="0">
              <a:buNone/>
            </a:pPr>
            <a:r>
              <a:rPr lang="it-IT" sz="2000" dirty="0" err="1" smtClean="0"/>
              <a:t>Sweets</a:t>
            </a:r>
            <a:r>
              <a:rPr lang="it-IT" sz="2000" dirty="0"/>
              <a:t>, </a:t>
            </a:r>
            <a:r>
              <a:rPr lang="it-IT" sz="2000" dirty="0" err="1"/>
              <a:t>sweets</a:t>
            </a:r>
            <a:r>
              <a:rPr lang="it-IT" sz="2000" dirty="0"/>
              <a:t>,</a:t>
            </a:r>
          </a:p>
          <a:p>
            <a:pPr marL="0" indent="0">
              <a:buNone/>
            </a:pPr>
            <a:r>
              <a:rPr lang="it-IT" sz="2000" dirty="0"/>
              <a:t>I love </a:t>
            </a:r>
            <a:r>
              <a:rPr lang="it-IT" sz="2000" dirty="0" err="1"/>
              <a:t>sweets</a:t>
            </a:r>
            <a:r>
              <a:rPr lang="it-IT" sz="2000" dirty="0"/>
              <a:t>.</a:t>
            </a:r>
          </a:p>
          <a:p>
            <a:pPr marL="0" indent="0">
              <a:buNone/>
            </a:pPr>
            <a:r>
              <a:rPr lang="it-IT" sz="2000" dirty="0" err="1"/>
              <a:t>Donuts</a:t>
            </a:r>
            <a:r>
              <a:rPr lang="it-IT" sz="2000" dirty="0"/>
              <a:t>, </a:t>
            </a:r>
            <a:r>
              <a:rPr lang="it-IT" sz="2000" dirty="0" err="1"/>
              <a:t>ice</a:t>
            </a:r>
            <a:r>
              <a:rPr lang="it-IT" sz="2000" dirty="0"/>
              <a:t> </a:t>
            </a:r>
            <a:r>
              <a:rPr lang="it-IT" sz="2000" dirty="0" err="1"/>
              <a:t>cream</a:t>
            </a:r>
            <a:r>
              <a:rPr lang="it-IT" sz="2000" dirty="0"/>
              <a:t>.</a:t>
            </a:r>
          </a:p>
          <a:p>
            <a:pPr marL="0" indent="0">
              <a:buNone/>
            </a:pPr>
            <a:r>
              <a:rPr lang="it-IT" sz="2000" dirty="0" err="1"/>
              <a:t>Chocolate</a:t>
            </a:r>
            <a:r>
              <a:rPr lang="it-IT" sz="2000" dirty="0"/>
              <a:t>, </a:t>
            </a:r>
            <a:r>
              <a:rPr lang="it-IT" sz="2000" dirty="0" err="1"/>
              <a:t>candy</a:t>
            </a:r>
            <a:r>
              <a:rPr lang="it-IT" sz="2000" dirty="0"/>
              <a:t>, pudding, cake.</a:t>
            </a:r>
          </a:p>
          <a:p>
            <a:pPr marL="0" indent="0">
              <a:buNone/>
            </a:pPr>
            <a:r>
              <a:rPr lang="it-IT" sz="2000" dirty="0" err="1"/>
              <a:t>What’s</a:t>
            </a:r>
            <a:r>
              <a:rPr lang="it-IT" sz="2000" dirty="0"/>
              <a:t> </a:t>
            </a:r>
            <a:r>
              <a:rPr lang="it-IT" sz="2000" dirty="0" err="1"/>
              <a:t>your</a:t>
            </a:r>
            <a:r>
              <a:rPr lang="it-IT" sz="2000" dirty="0"/>
              <a:t> favorite </a:t>
            </a:r>
            <a:r>
              <a:rPr lang="it-IT" sz="2000" dirty="0" err="1"/>
              <a:t>sweet</a:t>
            </a:r>
            <a:r>
              <a:rPr lang="it-IT" sz="2000" dirty="0"/>
              <a:t>.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 err="1"/>
              <a:t>Sweets</a:t>
            </a:r>
            <a:r>
              <a:rPr lang="it-IT" sz="2000" dirty="0"/>
              <a:t>, </a:t>
            </a:r>
            <a:r>
              <a:rPr lang="it-IT" sz="2000" dirty="0" err="1"/>
              <a:t>sweets</a:t>
            </a:r>
            <a:r>
              <a:rPr lang="it-IT" sz="2000" dirty="0"/>
              <a:t>,</a:t>
            </a:r>
          </a:p>
          <a:p>
            <a:pPr marL="0" indent="0">
              <a:buNone/>
            </a:pPr>
            <a:r>
              <a:rPr lang="it-IT" sz="2000" dirty="0"/>
              <a:t>I love </a:t>
            </a:r>
            <a:r>
              <a:rPr lang="it-IT" sz="2000" dirty="0" err="1"/>
              <a:t>sweets</a:t>
            </a:r>
            <a:r>
              <a:rPr lang="it-IT" sz="2000" dirty="0"/>
              <a:t>.</a:t>
            </a:r>
          </a:p>
          <a:p>
            <a:pPr marL="0" indent="0">
              <a:buNone/>
            </a:pPr>
            <a:r>
              <a:rPr lang="it-IT" sz="2000" dirty="0" err="1"/>
              <a:t>Donuts</a:t>
            </a:r>
            <a:r>
              <a:rPr lang="it-IT" sz="2000" dirty="0"/>
              <a:t>, </a:t>
            </a:r>
            <a:r>
              <a:rPr lang="it-IT" sz="2000" dirty="0" err="1"/>
              <a:t>ice</a:t>
            </a:r>
            <a:r>
              <a:rPr lang="it-IT" sz="2000" dirty="0"/>
              <a:t> </a:t>
            </a:r>
            <a:r>
              <a:rPr lang="it-IT" sz="2000" dirty="0" err="1"/>
              <a:t>cream</a:t>
            </a:r>
            <a:r>
              <a:rPr lang="it-IT" sz="2000" dirty="0"/>
              <a:t>.</a:t>
            </a:r>
          </a:p>
          <a:p>
            <a:pPr marL="0" indent="0">
              <a:buNone/>
            </a:pPr>
            <a:r>
              <a:rPr lang="it-IT" sz="2000" dirty="0" err="1"/>
              <a:t>Chocolate</a:t>
            </a:r>
            <a:r>
              <a:rPr lang="it-IT" sz="2000" dirty="0"/>
              <a:t>, </a:t>
            </a:r>
            <a:r>
              <a:rPr lang="it-IT" sz="2000" dirty="0" err="1"/>
              <a:t>candy</a:t>
            </a:r>
            <a:r>
              <a:rPr lang="it-IT" sz="2000" dirty="0"/>
              <a:t>, pudding, cake.</a:t>
            </a:r>
          </a:p>
          <a:p>
            <a:pPr marL="0" indent="0">
              <a:buNone/>
            </a:pPr>
            <a:r>
              <a:rPr lang="it-IT" sz="2000" dirty="0" err="1"/>
              <a:t>What’s</a:t>
            </a:r>
            <a:r>
              <a:rPr lang="it-IT" sz="2000" dirty="0"/>
              <a:t> </a:t>
            </a:r>
            <a:r>
              <a:rPr lang="it-IT" sz="2000" dirty="0" err="1"/>
              <a:t>your</a:t>
            </a:r>
            <a:r>
              <a:rPr lang="it-IT" sz="2000" dirty="0"/>
              <a:t> favorite </a:t>
            </a:r>
            <a:r>
              <a:rPr lang="it-IT" sz="2000" dirty="0" err="1"/>
              <a:t>sweet</a:t>
            </a:r>
            <a:r>
              <a:rPr lang="it-IT" sz="2000" dirty="0" smtClean="0"/>
              <a:t>.</a:t>
            </a:r>
          </a:p>
          <a:p>
            <a:pPr marL="0" indent="0">
              <a:buNone/>
            </a:pPr>
            <a:endParaRPr lang="it-IT" sz="2000" u="sng" dirty="0" smtClean="0">
              <a:hlinkClick r:id="rId2"/>
            </a:endParaRPr>
          </a:p>
          <a:p>
            <a:pPr marL="0" indent="0">
              <a:buNone/>
            </a:pPr>
            <a:r>
              <a:rPr lang="it-IT" sz="2000" u="sng" dirty="0" smtClean="0">
                <a:hlinkClick r:id="rId2"/>
              </a:rPr>
              <a:t>https</a:t>
            </a:r>
            <a:r>
              <a:rPr lang="it-IT" sz="2000" u="sng" dirty="0">
                <a:hlinkClick r:id="rId2"/>
              </a:rPr>
              <a:t>://www.youtube.com/watch?v=S2EIktLSb8k</a:t>
            </a:r>
            <a:endParaRPr lang="it-IT" sz="2000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648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73616" cy="6408712"/>
          </a:xfrm>
          <a:solidFill>
            <a:srgbClr val="00FFFF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Look</a:t>
            </a:r>
            <a:r>
              <a:rPr lang="en-US" sz="3600" b="1" dirty="0"/>
              <a:t>,  listen and </a:t>
            </a:r>
            <a:r>
              <a:rPr lang="en-US" sz="3600" b="1" dirty="0" smtClean="0"/>
              <a:t>repeat</a:t>
            </a:r>
            <a:br>
              <a:rPr lang="en-US" sz="3600" b="1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Learn </a:t>
            </a:r>
            <a:r>
              <a:rPr lang="en-US" sz="3600" b="1" dirty="0"/>
              <a:t>drink Vocabulary</a:t>
            </a:r>
            <a:r>
              <a:rPr lang="en-US" sz="3600" dirty="0"/>
              <a:t>: talking flashcards. </a:t>
            </a:r>
            <a:r>
              <a:rPr lang="it-IT" sz="3600" dirty="0"/>
              <a:t/>
            </a:r>
            <a:br>
              <a:rPr lang="it-IT" sz="3600" dirty="0"/>
            </a:br>
            <a:r>
              <a:rPr lang="it-IT" sz="3600" u="sng" dirty="0">
                <a:hlinkClick r:id="rId2"/>
              </a:rPr>
              <a:t>https://</a:t>
            </a:r>
            <a:r>
              <a:rPr lang="it-IT" sz="3600" u="sng" dirty="0" smtClean="0">
                <a:hlinkClick r:id="rId2"/>
              </a:rPr>
              <a:t>www.youtube.com/watch?v=7abWAvbEE8A</a:t>
            </a:r>
            <a:r>
              <a:rPr lang="it-IT" sz="3600" u="sng" dirty="0" smtClean="0"/>
              <a:t/>
            </a:r>
            <a:br>
              <a:rPr lang="it-IT" sz="3600" u="sng" dirty="0" smtClean="0"/>
            </a:br>
            <a:r>
              <a:rPr lang="it-IT" sz="3600" u="sng" dirty="0" smtClean="0"/>
              <a:t/>
            </a:r>
            <a:br>
              <a:rPr lang="it-IT" sz="3600" u="sng" dirty="0" smtClean="0"/>
            </a:br>
            <a:r>
              <a:rPr lang="en-US" sz="3600" dirty="0" smtClean="0"/>
              <a:t>Learn </a:t>
            </a:r>
            <a:r>
              <a:rPr lang="en-US" sz="3600" b="1" dirty="0"/>
              <a:t>sweets Vocabulary</a:t>
            </a:r>
            <a:r>
              <a:rPr lang="en-US" sz="3600" dirty="0"/>
              <a:t>. Talking </a:t>
            </a:r>
            <a:r>
              <a:rPr lang="en-US" sz="3600" dirty="0" smtClean="0"/>
              <a:t>flashcards. </a:t>
            </a:r>
            <a:r>
              <a:rPr lang="it-IT" sz="3600" u="sng" dirty="0" smtClean="0">
                <a:hlinkClick r:id="rId3"/>
              </a:rPr>
              <a:t>https</a:t>
            </a:r>
            <a:r>
              <a:rPr lang="it-IT" sz="3600" u="sng" dirty="0">
                <a:hlinkClick r:id="rId3"/>
              </a:rPr>
              <a:t>://</a:t>
            </a:r>
            <a:r>
              <a:rPr lang="it-IT" sz="3600" u="sng" dirty="0" smtClean="0">
                <a:hlinkClick r:id="rId3"/>
              </a:rPr>
              <a:t>www.youtube.com/watch?v=oLu0mG8KOPo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100" b="1" dirty="0" smtClean="0"/>
              <a:t>On </a:t>
            </a:r>
            <a:r>
              <a:rPr lang="it-IT" sz="3100" b="1" dirty="0" err="1" smtClean="0"/>
              <a:t>your</a:t>
            </a:r>
            <a:r>
              <a:rPr lang="it-IT" sz="3100" b="1" dirty="0" smtClean="0"/>
              <a:t>  </a:t>
            </a:r>
            <a:r>
              <a:rPr lang="it-IT" sz="3100" b="1" dirty="0" err="1" smtClean="0"/>
              <a:t>workbooks</a:t>
            </a:r>
            <a:r>
              <a:rPr lang="it-IT" sz="3100" b="1" dirty="0" smtClean="0"/>
              <a:t>:</a:t>
            </a:r>
            <a:r>
              <a:rPr lang="it-IT" sz="3600" b="1" dirty="0" smtClean="0"/>
              <a:t/>
            </a:r>
            <a:br>
              <a:rPr lang="it-IT" sz="3600" b="1" dirty="0" smtClean="0"/>
            </a:br>
            <a:r>
              <a:rPr lang="en-US" sz="3200" dirty="0" smtClean="0"/>
              <a:t> Draw</a:t>
            </a:r>
            <a:r>
              <a:rPr lang="en-US" sz="3200" dirty="0"/>
              <a:t>, </a:t>
            </a:r>
            <a:r>
              <a:rPr lang="en-US" sz="3200" dirty="0" err="1"/>
              <a:t>colour</a:t>
            </a:r>
            <a:r>
              <a:rPr lang="en-US" sz="3200" dirty="0"/>
              <a:t> and copy </a:t>
            </a:r>
            <a:r>
              <a:rPr lang="en-US" sz="3200" dirty="0" smtClean="0"/>
              <a:t>the </a:t>
            </a:r>
            <a:r>
              <a:rPr lang="en-US" sz="3200" dirty="0" smtClean="0"/>
              <a:t>words. </a:t>
            </a:r>
            <a:r>
              <a:rPr lang="en-US" sz="3200" dirty="0" smtClean="0"/>
              <a:t>Than write your </a:t>
            </a:r>
            <a:r>
              <a:rPr lang="en-US" sz="3200" dirty="0" err="1" smtClean="0"/>
              <a:t>favourite</a:t>
            </a:r>
            <a:r>
              <a:rPr lang="en-US" sz="3200" dirty="0" smtClean="0"/>
              <a:t> food ( I like/I don’t like)</a:t>
            </a:r>
            <a:r>
              <a:rPr lang="it-IT" sz="3200" dirty="0"/>
              <a:t/>
            </a:r>
            <a:br>
              <a:rPr lang="it-IT" sz="3200" dirty="0"/>
            </a:br>
            <a:r>
              <a:rPr lang="en-US" sz="3200" dirty="0"/>
              <a:t> </a:t>
            </a:r>
            <a:r>
              <a:rPr lang="it-IT" sz="3200" dirty="0"/>
              <a:t/>
            </a:r>
            <a:br>
              <a:rPr lang="it-IT" sz="3200" dirty="0"/>
            </a:br>
            <a:r>
              <a:rPr lang="it-IT" sz="3600" dirty="0"/>
              <a:t/>
            </a:r>
            <a:br>
              <a:rPr lang="it-IT" sz="3600" dirty="0"/>
            </a:br>
            <a:r>
              <a:rPr lang="en-US" dirty="0"/>
              <a:t> 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03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81</Words>
  <Application>Microsoft Office PowerPoint</Application>
  <PresentationFormat>Presentazione su schermo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SWEETS AND DRINKS  </vt:lpstr>
      <vt:lpstr>Sweets Vocabulary</vt:lpstr>
      <vt:lpstr>          </vt:lpstr>
      <vt:lpstr>   </vt:lpstr>
      <vt:lpstr>  </vt:lpstr>
      <vt:lpstr>Listen this song and sing</vt:lpstr>
      <vt:lpstr>    Look,  listen and repeat  Learn drink Vocabulary: talking flashcards.  https://www.youtube.com/watch?v=7abWAvbEE8A  Learn sweets Vocabulary. Talking flashcards. https://www.youtube.com/watch?v=oLu0mG8KOPo  On your  workbooks:  Draw, colour and copy the words. Than write your favourite food ( I like/I don’t like)     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MyPc</dc:creator>
  <cp:lastModifiedBy>MyPc</cp:lastModifiedBy>
  <cp:revision>17</cp:revision>
  <dcterms:created xsi:type="dcterms:W3CDTF">2020-04-24T18:10:56Z</dcterms:created>
  <dcterms:modified xsi:type="dcterms:W3CDTF">2020-04-26T07:34:13Z</dcterms:modified>
</cp:coreProperties>
</file>