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94B6-CF39-4B69-A4A5-C222DD5755B7}" type="datetimeFigureOut">
              <a:rPr lang="it-IT" smtClean="0"/>
              <a:t>22/03/2021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F2B8-D389-4462-94FC-BF17CE977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52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94B6-CF39-4B69-A4A5-C222DD5755B7}" type="datetimeFigureOut">
              <a:rPr lang="it-IT" smtClean="0"/>
              <a:t>22/03/2021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F2B8-D389-4462-94FC-BF17CE977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9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94B6-CF39-4B69-A4A5-C222DD5755B7}" type="datetimeFigureOut">
              <a:rPr lang="it-IT" smtClean="0"/>
              <a:t>22/03/2021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F2B8-D389-4462-94FC-BF17CE977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09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94B6-CF39-4B69-A4A5-C222DD5755B7}" type="datetimeFigureOut">
              <a:rPr lang="it-IT" smtClean="0"/>
              <a:t>22/03/2021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F2B8-D389-4462-94FC-BF17CE977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25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94B6-CF39-4B69-A4A5-C222DD5755B7}" type="datetimeFigureOut">
              <a:rPr lang="it-IT" smtClean="0"/>
              <a:t>22/03/2021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F2B8-D389-4462-94FC-BF17CE977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72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94B6-CF39-4B69-A4A5-C222DD5755B7}" type="datetimeFigureOut">
              <a:rPr lang="it-IT" smtClean="0"/>
              <a:t>22/03/2021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F2B8-D389-4462-94FC-BF17CE977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69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94B6-CF39-4B69-A4A5-C222DD5755B7}" type="datetimeFigureOut">
              <a:rPr lang="it-IT" smtClean="0"/>
              <a:t>22/03/2021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F2B8-D389-4462-94FC-BF17CE977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30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94B6-CF39-4B69-A4A5-C222DD5755B7}" type="datetimeFigureOut">
              <a:rPr lang="it-IT" smtClean="0"/>
              <a:t>22/03/2021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F2B8-D389-4462-94FC-BF17CE977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60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94B6-CF39-4B69-A4A5-C222DD5755B7}" type="datetimeFigureOut">
              <a:rPr lang="it-IT" smtClean="0"/>
              <a:t>22/03/2021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F2B8-D389-4462-94FC-BF17CE977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9311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94B6-CF39-4B69-A4A5-C222DD5755B7}" type="datetimeFigureOut">
              <a:rPr lang="it-IT" smtClean="0"/>
              <a:t>22/03/2021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F2B8-D389-4462-94FC-BF17CE977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835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094B6-CF39-4B69-A4A5-C222DD5755B7}" type="datetimeFigureOut">
              <a:rPr lang="it-IT" smtClean="0"/>
              <a:t>22/03/2021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F2B8-D389-4462-94FC-BF17CE977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81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094B6-CF39-4B69-A4A5-C222DD5755B7}" type="datetimeFigureOut">
              <a:rPr lang="it-IT" smtClean="0"/>
              <a:t>22/03/2021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6F2B8-D389-4462-94FC-BF17CE9771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36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939431" y="759711"/>
            <a:ext cx="6497868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I.C. PONTE SICILIANO</a:t>
            </a:r>
          </a:p>
          <a:p>
            <a:pPr algn="ctr"/>
            <a:r>
              <a:rPr lang="it-IT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SEZ O PLESSO RODARI</a:t>
            </a:r>
          </a:p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docenti</a:t>
            </a:r>
          </a:p>
          <a:p>
            <a:pPr algn="ctr"/>
            <a:r>
              <a:rPr lang="it-IT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DEL GROSSO LAURA</a:t>
            </a:r>
          </a:p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 MARZO ANNA</a:t>
            </a:r>
          </a:p>
          <a:p>
            <a:pPr algn="ctr"/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3316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0"/>
            <a:ext cx="5784669" cy="5368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Word water d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4412" y="161109"/>
            <a:ext cx="33528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847">
            <a:off x="9844904" y="3399225"/>
            <a:ext cx="1933575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7659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17</Words>
  <Application>Microsoft Office PowerPoint</Application>
  <PresentationFormat>Widescreen</PresentationFormat>
  <Paragraphs>5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</dc:creator>
  <cp:lastModifiedBy>Raffaella Castiello</cp:lastModifiedBy>
  <cp:revision>4</cp:revision>
  <dcterms:created xsi:type="dcterms:W3CDTF">2021-03-21T18:06:41Z</dcterms:created>
  <dcterms:modified xsi:type="dcterms:W3CDTF">2021-03-22T20:35:03Z</dcterms:modified>
</cp:coreProperties>
</file>