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0D9FD-8691-484B-ABB9-CBFB7970CA4F}" type="datetimeFigureOut">
              <a:rPr lang="it-IT" smtClean="0"/>
              <a:t>18/03/2021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58364-5730-4F1B-ADAA-8E824F13F50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45564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0D9FD-8691-484B-ABB9-CBFB7970CA4F}" type="datetimeFigureOut">
              <a:rPr lang="it-IT" smtClean="0"/>
              <a:t>18/03/2021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58364-5730-4F1B-ADAA-8E824F13F50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3887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0D9FD-8691-484B-ABB9-CBFB7970CA4F}" type="datetimeFigureOut">
              <a:rPr lang="it-IT" smtClean="0"/>
              <a:t>18/03/2021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58364-5730-4F1B-ADAA-8E824F13F50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4183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0D9FD-8691-484B-ABB9-CBFB7970CA4F}" type="datetimeFigureOut">
              <a:rPr lang="it-IT" smtClean="0"/>
              <a:t>18/03/2021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58364-5730-4F1B-ADAA-8E824F13F50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5220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0D9FD-8691-484B-ABB9-CBFB7970CA4F}" type="datetimeFigureOut">
              <a:rPr lang="it-IT" smtClean="0"/>
              <a:t>18/03/2021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58364-5730-4F1B-ADAA-8E824F13F50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0590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0D9FD-8691-484B-ABB9-CBFB7970CA4F}" type="datetimeFigureOut">
              <a:rPr lang="it-IT" smtClean="0"/>
              <a:t>18/03/2021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58364-5730-4F1B-ADAA-8E824F13F50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9706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0D9FD-8691-484B-ABB9-CBFB7970CA4F}" type="datetimeFigureOut">
              <a:rPr lang="it-IT" smtClean="0"/>
              <a:t>18/03/2021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58364-5730-4F1B-ADAA-8E824F13F50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82427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0D9FD-8691-484B-ABB9-CBFB7970CA4F}" type="datetimeFigureOut">
              <a:rPr lang="it-IT" smtClean="0"/>
              <a:t>18/03/2021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58364-5730-4F1B-ADAA-8E824F13F50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712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0D9FD-8691-484B-ABB9-CBFB7970CA4F}" type="datetimeFigureOut">
              <a:rPr lang="it-IT" smtClean="0"/>
              <a:t>18/03/2021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58364-5730-4F1B-ADAA-8E824F13F50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2920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0D9FD-8691-484B-ABB9-CBFB7970CA4F}" type="datetimeFigureOut">
              <a:rPr lang="it-IT" smtClean="0"/>
              <a:t>18/03/2021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58364-5730-4F1B-ADAA-8E824F13F50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18641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0D9FD-8691-484B-ABB9-CBFB7970CA4F}" type="datetimeFigureOut">
              <a:rPr lang="it-IT" smtClean="0"/>
              <a:t>18/03/2021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58364-5730-4F1B-ADAA-8E824F13F50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9588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0D9FD-8691-484B-ABB9-CBFB7970CA4F}" type="datetimeFigureOut">
              <a:rPr lang="it-IT" smtClean="0"/>
              <a:t>18/03/2021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158364-5730-4F1B-ADAA-8E824F13F50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43602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75">
          <a:fgClr>
            <a:srgbClr val="00B0F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3058084" y="800910"/>
            <a:ext cx="6497868" cy="507831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IC PONTE-SICILIANO</a:t>
            </a:r>
          </a:p>
          <a:p>
            <a:pPr algn="ctr"/>
            <a:r>
              <a:rPr lang="it-IT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SEZ O PLESSO RODARI</a:t>
            </a:r>
          </a:p>
          <a:p>
            <a:pPr algn="ctr"/>
            <a:r>
              <a:rPr lang="it-IT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DOCENTI</a:t>
            </a:r>
          </a:p>
          <a:p>
            <a:pPr algn="ctr"/>
            <a:r>
              <a:rPr lang="it-IT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DEL GROSSO LAURA</a:t>
            </a:r>
          </a:p>
          <a:p>
            <a:pPr algn="ctr"/>
            <a:r>
              <a:rPr lang="it-IT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DI MARZO ANNA</a:t>
            </a:r>
          </a:p>
          <a:p>
            <a:pPr algn="ctr"/>
            <a:endParaRPr lang="it-IT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635124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3998">
            <a:off x="8649118" y="3915822"/>
            <a:ext cx="3282962" cy="22759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6" name="Rettangolo 5"/>
          <p:cNvSpPr/>
          <p:nvPr/>
        </p:nvSpPr>
        <p:spPr>
          <a:xfrm rot="20573827">
            <a:off x="285974" y="569172"/>
            <a:ext cx="4259499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UNA ZEPPOLA</a:t>
            </a:r>
          </a:p>
          <a:p>
            <a:pPr algn="ctr"/>
            <a:r>
              <a:rPr lang="it-IT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PER IL MIO </a:t>
            </a:r>
          </a:p>
          <a:p>
            <a:pPr algn="ctr"/>
            <a:r>
              <a:rPr lang="it-IT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PAPA’</a:t>
            </a:r>
            <a:endParaRPr lang="it-IT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7" name="WhatsApp Video 2021-03-18 at 13.55.5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73504" y="1606687"/>
            <a:ext cx="4572000" cy="457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57392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20</Words>
  <Application>Microsoft Office PowerPoint</Application>
  <PresentationFormat>Widescreen</PresentationFormat>
  <Paragraphs>8</Paragraphs>
  <Slides>2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ANNA</dc:creator>
  <cp:lastModifiedBy>ANNA</cp:lastModifiedBy>
  <cp:revision>3</cp:revision>
  <dcterms:created xsi:type="dcterms:W3CDTF">2021-03-18T13:44:59Z</dcterms:created>
  <dcterms:modified xsi:type="dcterms:W3CDTF">2021-03-18T13:58:44Z</dcterms:modified>
</cp:coreProperties>
</file>