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DFC6-71D3-4DDF-B4EA-9D1B1ADFECE0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D602-8583-4E86-8895-BE64025857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43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DFC6-71D3-4DDF-B4EA-9D1B1ADFECE0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D602-8583-4E86-8895-BE64025857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31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DFC6-71D3-4DDF-B4EA-9D1B1ADFECE0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D602-8583-4E86-8895-BE64025857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24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DFC6-71D3-4DDF-B4EA-9D1B1ADFECE0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D602-8583-4E86-8895-BE64025857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31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DFC6-71D3-4DDF-B4EA-9D1B1ADFECE0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D602-8583-4E86-8895-BE64025857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76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DFC6-71D3-4DDF-B4EA-9D1B1ADFECE0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D602-8583-4E86-8895-BE64025857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80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DFC6-71D3-4DDF-B4EA-9D1B1ADFECE0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D602-8583-4E86-8895-BE64025857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71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DFC6-71D3-4DDF-B4EA-9D1B1ADFECE0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D602-8583-4E86-8895-BE64025857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91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DFC6-71D3-4DDF-B4EA-9D1B1ADFECE0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D602-8583-4E86-8895-BE64025857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34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DFC6-71D3-4DDF-B4EA-9D1B1ADFECE0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D602-8583-4E86-8895-BE64025857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77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DFC6-71D3-4DDF-B4EA-9D1B1ADFECE0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D602-8583-4E86-8895-BE64025857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72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7DFC6-71D3-4DDF-B4EA-9D1B1ADFECE0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8D602-8583-4E86-8895-BE64025857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82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  <a:t>UNA </a:t>
            </a:r>
            <a:r>
              <a:rPr lang="it-IT"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  <a:t>STORIA DI…FORME</a:t>
            </a:r>
            <a:r>
              <a:rPr lang="it-IT" dirty="0"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  <a:t>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5589240"/>
            <a:ext cx="8496944" cy="792088"/>
          </a:xfrm>
        </p:spPr>
        <p:txBody>
          <a:bodyPr>
            <a:normAutofit/>
          </a:bodyPr>
          <a:lstStyle/>
          <a:p>
            <a:pPr algn="r"/>
            <a:r>
              <a:rPr lang="it-IT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Sezione E - Scuola dell’ Infanzia - Plesso «Frate G. Siciliano»</a:t>
            </a:r>
          </a:p>
          <a:p>
            <a:pPr algn="r"/>
            <a:r>
              <a:rPr lang="it-IT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Docenti: Esposito Teresa – Romano Marina</a:t>
            </a:r>
          </a:p>
          <a:p>
            <a:endParaRPr lang="it-IT" dirty="0"/>
          </a:p>
        </p:txBody>
      </p:sp>
      <p:pic>
        <p:nvPicPr>
          <p:cNvPr id="1026" name="Picture 2" descr="C:\Users\Lenovo PC\Desktop\adesi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57360"/>
            <a:ext cx="6480720" cy="381642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4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36537" y="476672"/>
            <a:ext cx="5436604" cy="1800200"/>
          </a:xfrm>
        </p:spPr>
        <p:txBody>
          <a:bodyPr>
            <a:normAutofit/>
          </a:bodyPr>
          <a:lstStyle/>
          <a:p>
            <a:r>
              <a:rPr lang="it-IT" sz="3600" i="1" dirty="0">
                <a:solidFill>
                  <a:srgbClr val="00B0F0"/>
                </a:solidFill>
              </a:rPr>
              <a:t>ASCOLTA IL RACCONTO DI "</a:t>
            </a:r>
            <a:r>
              <a:rPr lang="it-IT" sz="3600" b="1" i="1" dirty="0">
                <a:solidFill>
                  <a:srgbClr val="00B0F0"/>
                </a:solidFill>
              </a:rPr>
              <a:t>PICCOLA MACCHIA…..E PICCOLE FORME</a:t>
            </a:r>
            <a:r>
              <a:rPr lang="it-IT" sz="3600" i="1" dirty="0">
                <a:solidFill>
                  <a:srgbClr val="00B0F0"/>
                </a:solidFill>
              </a:rPr>
              <a:t>".</a:t>
            </a:r>
          </a:p>
        </p:txBody>
      </p:sp>
      <p:pic>
        <p:nvPicPr>
          <p:cNvPr id="1026" name="Picture 2" descr="C:\Users\Lenovo PC\Desktop\Le-forme-geometriche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4536504" cy="278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 PC\Desktop\20210228_2113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54676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novo PC\Desktop\20210228_2118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736304" cy="20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D9235E4-2D3F-4278-886F-43C6DF5BC6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H="1">
            <a:off x="6739823" y="2132856"/>
            <a:ext cx="1280975" cy="126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2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72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6048672" cy="1224136"/>
          </a:xfrm>
        </p:spPr>
        <p:txBody>
          <a:bodyPr>
            <a:normAutofit fontScale="90000"/>
          </a:bodyPr>
          <a:lstStyle/>
          <a:p>
            <a:r>
              <a:rPr lang="it-IT" sz="2800" i="1" dirty="0">
                <a:solidFill>
                  <a:srgbClr val="C00000"/>
                </a:solidFill>
              </a:rPr>
              <a:t>STAMPA, COMPLETA L’ IMMAGINE E COLORA I PERSONAGGI DEL RACCONTO</a:t>
            </a:r>
            <a:br>
              <a:rPr lang="it-IT" sz="2800" i="1" dirty="0">
                <a:solidFill>
                  <a:srgbClr val="C00000"/>
                </a:solidFill>
              </a:rPr>
            </a:br>
            <a:r>
              <a:rPr lang="it-IT" sz="2800" i="1" dirty="0">
                <a:solidFill>
                  <a:srgbClr val="C00000"/>
                </a:solidFill>
              </a:rPr>
              <a:t> OPPURE SE PREFERISCI DISEGNALI.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860032" y="6309320"/>
            <a:ext cx="3672408" cy="360040"/>
          </a:xfrm>
        </p:spPr>
        <p:txBody>
          <a:bodyPr>
            <a:normAutofit fontScale="62500" lnSpcReduction="20000"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Buon ascolto e buon lavoro!</a:t>
            </a:r>
          </a:p>
        </p:txBody>
      </p:sp>
      <p:pic>
        <p:nvPicPr>
          <p:cNvPr id="2050" name="Picture 2" descr="C:\Users\Lenovo PC\Desktop\piccola macch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752528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403F823-71A3-49A0-A4BB-DF4D6132E1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6732240" y="260648"/>
            <a:ext cx="1944216" cy="10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424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65</Words>
  <Application>Microsoft Office PowerPoint</Application>
  <PresentationFormat>Presentazione su schermo (4:3)</PresentationFormat>
  <Paragraphs>6</Paragraphs>
  <Slides>3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Times New Roman</vt:lpstr>
      <vt:lpstr>Tema di Office</vt:lpstr>
      <vt:lpstr>UNA STORIA DI…FORME!</vt:lpstr>
      <vt:lpstr>ASCOLTA IL RACCONTO DI "PICCOLA MACCHIA…..E PICCOLE FORME".</vt:lpstr>
      <vt:lpstr>STAMPA, COMPLETA L’ IMMAGINE E COLORA I PERSONAGGI DEL RACCONTO  OPPURE SE PREFERISCI DISEGNALI.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 PC</dc:creator>
  <cp:lastModifiedBy>silvanaromano@alice.it</cp:lastModifiedBy>
  <cp:revision>19</cp:revision>
  <dcterms:created xsi:type="dcterms:W3CDTF">2021-02-28T21:28:15Z</dcterms:created>
  <dcterms:modified xsi:type="dcterms:W3CDTF">2021-03-01T12:09:22Z</dcterms:modified>
</cp:coreProperties>
</file>