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E2"/>
    <a:srgbClr val="1717A9"/>
    <a:srgbClr val="FF00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80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20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4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42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95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25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2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01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5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FB4C-367E-4A4F-AEE0-97C80477795A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740E-9D73-42CD-93A1-0550B59BE0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62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24936" cy="108011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70C0"/>
                </a:solidFill>
                <a:latin typeface="Bodoni MT Black" pitchFamily="18" charset="0"/>
              </a:rPr>
              <a:t>UNA SPECIALE SORPRESA!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7160840" cy="720080"/>
          </a:xfrm>
        </p:spPr>
        <p:txBody>
          <a:bodyPr>
            <a:normAutofit/>
          </a:bodyPr>
          <a:lstStyle/>
          <a:p>
            <a:pPr lvl="0" algn="r"/>
            <a:r>
              <a:rPr lang="it-IT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Sezione E - Scuola dell’ Infanzia - Plesso « Frate G. Siciliano »</a:t>
            </a:r>
          </a:p>
          <a:p>
            <a:pPr lvl="0" algn="r"/>
            <a:r>
              <a:rPr lang="it-IT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Docenti: Esposito Teresa – Romano Marina</a:t>
            </a:r>
          </a:p>
          <a:p>
            <a:pPr lvl="0"/>
            <a:endParaRPr lang="it-IT" sz="2000" dirty="0">
              <a:solidFill>
                <a:prstClr val="black">
                  <a:tint val="75000"/>
                </a:prstClr>
              </a:solidFill>
            </a:endParaRPr>
          </a:p>
          <a:p>
            <a:endParaRPr lang="it-IT" dirty="0"/>
          </a:p>
        </p:txBody>
      </p:sp>
      <p:pic>
        <p:nvPicPr>
          <p:cNvPr id="1026" name="Picture 2" descr="C:\Users\Lenovo PC\Desktop\Papà\poesie-e-filastrocche-festa-del-papà-2_opt - C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59" y="1628800"/>
            <a:ext cx="5472608" cy="309634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8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Lenovo PC\Desktop\418000700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45" y="4797152"/>
            <a:ext cx="67330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24936" cy="792087"/>
          </a:xfrm>
        </p:spPr>
        <p:txBody>
          <a:bodyPr>
            <a:normAutofit/>
          </a:bodyPr>
          <a:lstStyle/>
          <a:p>
            <a:r>
              <a:rPr lang="it-IT" sz="3200" b="1" i="1" dirty="0">
                <a:solidFill>
                  <a:srgbClr val="00B050"/>
                </a:solidFill>
                <a:latin typeface="Agency FB" pitchFamily="34" charset="0"/>
              </a:rPr>
              <a:t>ASCOLTA E MEMORIZZA LA POESIA DA RECITARE AL PAPA’!</a:t>
            </a:r>
            <a:endParaRPr lang="it-IT" sz="3200" dirty="0">
              <a:solidFill>
                <a:srgbClr val="00B050"/>
              </a:solidFill>
              <a:latin typeface="Agency FB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91880" y="1340768"/>
            <a:ext cx="3672408" cy="5400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♥</a:t>
            </a:r>
            <a:r>
              <a:rPr lang="it-IT" b="1" i="1" dirty="0">
                <a:solidFill>
                  <a:srgbClr val="FF0000"/>
                </a:solidFill>
                <a:effectLst/>
                <a:latin typeface="Arial Rounded MT Bold"/>
                <a:ea typeface="Calibri"/>
                <a:cs typeface="Arial"/>
              </a:rPr>
              <a:t>L’ABBRACCIO DEL PAPA’! </a:t>
            </a:r>
            <a:r>
              <a:rPr lang="it-IT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♥</a:t>
            </a:r>
            <a:endParaRPr lang="it-IT" sz="2000" dirty="0">
              <a:solidFill>
                <a:srgbClr val="FF0000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Il tuo abbraccio, papà,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è grande come il mare: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mi stringi forte al cuore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 e mi sai consolare.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Il tuo abbraccio, papà,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è caldo più del sole: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mi guida e mi incoraggia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più di mille parole.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Il tuo abbraccio, papà,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è come il cielo blu: 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brilla di mille stelle…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la più bella sei tu!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Arial Rounded MT Bold"/>
                <a:ea typeface="Calibri"/>
                <a:cs typeface="Arial"/>
              </a:rPr>
              <a:t> </a:t>
            </a:r>
            <a:endParaRPr lang="it-IT" sz="2000" dirty="0">
              <a:solidFill>
                <a:schemeClr val="tx1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pic>
        <p:nvPicPr>
          <p:cNvPr id="2050" name="Picture 2" descr="C:\Users\Lenovo PC\Desktop\Papà\poe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0440"/>
            <a:ext cx="3600400" cy="42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 PC\Desktop\Papà\papà - Cop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80" y="3501008"/>
            <a:ext cx="81862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 PC\Desktop\Papà\papà - Copia - Cop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84" y="1990440"/>
            <a:ext cx="108012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enovo PC\Desktop\Papà\papà - Copia - Copia - C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45" y="2521561"/>
            <a:ext cx="67330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 PC\Desktop\Papà\stell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50" y="5661248"/>
            <a:ext cx="13416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CF518CF-B8C5-41E2-BE44-80BEF0B4D1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7491837" y="941836"/>
            <a:ext cx="1432857" cy="144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Utilizza e riproduci i modelli allegati, COLORA, RITAGLIA, INCOLLA E… </a:t>
            </a:r>
            <a:r>
              <a:rPr lang="it-IT" sz="36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cs typeface="Aharoni" pitchFamily="2" charset="-79"/>
              </a:rPr>
              <a:t>REALIZZA UN DONO PER IL TUO PAPA’!</a:t>
            </a:r>
            <a:br>
              <a:rPr lang="it-IT" sz="3600" b="1" i="1" dirty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  <a:cs typeface="Aharoni" pitchFamily="2" charset="-79"/>
              </a:rPr>
            </a:b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Ascolta come fare!</a:t>
            </a:r>
          </a:p>
        </p:txBody>
      </p:sp>
      <p:pic>
        <p:nvPicPr>
          <p:cNvPr id="3074" name="Picture 2" descr="C:\Users\Lenovo PC\Desktop\JPG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318248" cy="51845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 PC\Desktop\20210313_110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44226"/>
            <a:ext cx="1873224" cy="2232248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 PC\Desktop\20210313_111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23320"/>
            <a:ext cx="2622997" cy="2880320"/>
          </a:xfrm>
          <a:prstGeom prst="rect">
            <a:avLst/>
          </a:prstGeom>
          <a:noFill/>
          <a:ln w="127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659B634-62FC-4066-91FF-2DFCE9157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>
            <a:off x="6873541" y="1544226"/>
            <a:ext cx="1873225" cy="18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7"/>
          </a:xfrm>
        </p:spPr>
        <p:txBody>
          <a:bodyPr>
            <a:normAutofit fontScale="90000"/>
          </a:bodyPr>
          <a:lstStyle/>
          <a:p>
            <a:pPr algn="l"/>
            <a:r>
              <a:rPr lang="it-IT" sz="3100" b="1" i="1" dirty="0">
                <a:solidFill>
                  <a:srgbClr val="FF0000"/>
                </a:solidFill>
                <a:latin typeface="Calibri" pitchFamily="34" charset="0"/>
              </a:rPr>
              <a:t>ED ECCO PRONTO…</a:t>
            </a:r>
            <a:br>
              <a:rPr lang="it-IT" sz="3100" b="1" i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it-IT" sz="3100" b="1" i="1" dirty="0">
                <a:solidFill>
                  <a:srgbClr val="FF0000"/>
                </a:solidFill>
                <a:latin typeface="Calibri" pitchFamily="34" charset="0"/>
              </a:rPr>
              <a:t>                 </a:t>
            </a:r>
            <a:r>
              <a:rPr lang="it-IT" sz="3600" b="1" i="1" dirty="0">
                <a:solidFill>
                  <a:srgbClr val="FF0000"/>
                </a:solidFill>
                <a:latin typeface="Agency FB" pitchFamily="34" charset="0"/>
              </a:rPr>
              <a:t>UN  ORIGINALE PORTAPENNE PER  IL PAPA’!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07904" y="6093296"/>
            <a:ext cx="5112568" cy="504056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it-IT" i="1" dirty="0">
                <a:solidFill>
                  <a:srgbClr val="2626E2"/>
                </a:solidFill>
              </a:rPr>
              <a:t>                                            Buon lavoro!</a:t>
            </a:r>
          </a:p>
        </p:txBody>
      </p:sp>
      <p:pic>
        <p:nvPicPr>
          <p:cNvPr id="4098" name="Picture 2" descr="C:\Users\Lenovo PC\Desktop\20210314_174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32448" cy="309634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 PC\Desktop\20210314_174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0480" cy="3092906"/>
          </a:xfrm>
          <a:prstGeom prst="rect">
            <a:avLst/>
          </a:prstGeom>
          <a:noFill/>
          <a:ln w="38100">
            <a:solidFill>
              <a:srgbClr val="FF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679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156</Words>
  <Application>Microsoft Office PowerPoint</Application>
  <PresentationFormat>Presentazione su schermo (4:3)</PresentationFormat>
  <Paragraphs>21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Agency FB</vt:lpstr>
      <vt:lpstr>Arial</vt:lpstr>
      <vt:lpstr>Arial Rounded MT Bold</vt:lpstr>
      <vt:lpstr>Bodoni MT Black</vt:lpstr>
      <vt:lpstr>Calibri</vt:lpstr>
      <vt:lpstr>Times New Roman</vt:lpstr>
      <vt:lpstr>Tema di Office</vt:lpstr>
      <vt:lpstr>UNA SPECIALE SORPRESA!</vt:lpstr>
      <vt:lpstr>ASCOLTA E MEMORIZZA LA POESIA DA RECITARE AL PAPA’!</vt:lpstr>
      <vt:lpstr>Utilizza e riproduci i modelli allegati, COLORA, RITAGLIA, INCOLLA E… REALIZZA UN DONO PER IL TUO PAPA’!                                                                                       Ascolta come fare!</vt:lpstr>
      <vt:lpstr>ED ECCO PRONTO…                  UN  ORIGINALE PORTAPENNE PER  IL PAPA’!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SPECIALE SORPRESA!</dc:title>
  <dc:creator>Lenovo PC</dc:creator>
  <cp:lastModifiedBy>silvanaromano@alice.it</cp:lastModifiedBy>
  <cp:revision>18</cp:revision>
  <dcterms:created xsi:type="dcterms:W3CDTF">2021-03-14T17:09:42Z</dcterms:created>
  <dcterms:modified xsi:type="dcterms:W3CDTF">2021-03-15T08:56:22Z</dcterms:modified>
</cp:coreProperties>
</file>