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72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5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45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0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71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2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61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6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3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0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02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48CB-967F-49AA-8723-7A22150D52C0}" type="datetimeFigureOut">
              <a:rPr lang="it-IT" smtClean="0"/>
              <a:t>11/03/2021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F7D-3552-4DFC-A0AD-6999CDCE3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2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it-IT" sz="4800" b="1" i="1" dirty="0">
                <a:solidFill>
                  <a:srgbClr val="00B050"/>
                </a:solidFill>
                <a:latin typeface="Bodoni MT Black" pitchFamily="18" charset="0"/>
                <a:cs typeface="Aharoni" pitchFamily="2" charset="-79"/>
              </a:rPr>
              <a:t> IO E IL CORPO.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7160840" cy="936104"/>
          </a:xfrm>
        </p:spPr>
        <p:txBody>
          <a:bodyPr>
            <a:normAutofit/>
          </a:bodyPr>
          <a:lstStyle/>
          <a:p>
            <a:pPr lvl="0" algn="r"/>
            <a:r>
              <a:rPr lang="it-IT" sz="1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 Frate G. Siciliano »</a:t>
            </a:r>
          </a:p>
          <a:p>
            <a:pPr lvl="0" algn="r"/>
            <a:r>
              <a:rPr lang="it-IT" sz="1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endParaRPr lang="it-IT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enovo PC\Desktop\giochi-anatomia-fisiologia-corpo-umano-bambini-montessori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95" y="1669552"/>
            <a:ext cx="4680520" cy="352839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3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Autofit/>
          </a:bodyPr>
          <a:lstStyle/>
          <a:p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AGUZZA LA VISTA!</a:t>
            </a:r>
            <a:b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1960" y="1124744"/>
            <a:ext cx="4392488" cy="1224136"/>
          </a:xfrm>
        </p:spPr>
        <p:txBody>
          <a:bodyPr>
            <a:normAutofit fontScale="92500" lnSpcReduction="20000"/>
          </a:bodyPr>
          <a:lstStyle/>
          <a:p>
            <a:r>
              <a:rPr lang="it-IT" sz="2800" i="1" dirty="0">
                <a:solidFill>
                  <a:srgbClr val="C00000"/>
                </a:solidFill>
              </a:rPr>
              <a:t>GIOCA AD INDIVIDUARE TUTTI GLI ELEMENTI MANCANTI. </a:t>
            </a:r>
          </a:p>
          <a:p>
            <a:r>
              <a:rPr lang="it-IT" sz="2800" i="1" dirty="0">
                <a:solidFill>
                  <a:srgbClr val="C00000"/>
                </a:solidFill>
              </a:rPr>
              <a:t>FAI MOLTA ATTENZIONE!</a:t>
            </a:r>
          </a:p>
        </p:txBody>
      </p:sp>
      <p:pic>
        <p:nvPicPr>
          <p:cNvPr id="1027" name="Picture 3" descr="C:\Users\Lenovo PC\Desktop\Pinocchio -corpo\LENTE D'INGRANDIME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38884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23D9E2E-2BBA-4538-950E-17CC8193A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250618" y="2669166"/>
            <a:ext cx="2207581" cy="20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STAMPA, COMPLETA LE FIGURE E COLORA.</a:t>
            </a:r>
          </a:p>
        </p:txBody>
      </p:sp>
      <p:pic>
        <p:nvPicPr>
          <p:cNvPr id="2050" name="Picture 2" descr="C:\Users\Lenovo PC\Desktop\Pinocchio -corpo\completa-le-figure2-1-741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96544" cy="55446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ACF1859-06E6-4D0D-BE4C-AA08E717D0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7186512" y="1427942"/>
            <a:ext cx="1633959" cy="17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720080"/>
          </a:xfrm>
        </p:spPr>
        <p:txBody>
          <a:bodyPr>
            <a:normAutofit fontScale="90000"/>
          </a:bodyPr>
          <a:lstStyle/>
          <a:p>
            <a:br>
              <a:rPr lang="it-IT" sz="3100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B0F0"/>
                </a:solidFill>
                <a:latin typeface="Arial Narrow" pitchFamily="34" charset="0"/>
              </a:rPr>
              <a:t>OSSERVA IL TUO CORPO ALLO SPECCHIO. </a:t>
            </a:r>
            <a:br>
              <a:rPr lang="it-IT" sz="3100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B0F0"/>
                </a:solidFill>
                <a:latin typeface="Arial Narrow" pitchFamily="34" charset="0"/>
              </a:rPr>
              <a:t>                                                                         COME SEI FATTO?</a:t>
            </a:r>
            <a:br>
              <a:rPr lang="it-IT" sz="3100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it-IT" sz="4000" b="1" dirty="0">
                <a:solidFill>
                  <a:srgbClr val="00B0F0"/>
                </a:solidFill>
                <a:latin typeface="Arial Narrow" pitchFamily="34" charset="0"/>
              </a:rPr>
              <a:t>Da vero artista, DISEGNATI! </a:t>
            </a:r>
            <a:br>
              <a:rPr lang="it-IT" sz="4000" b="1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it-IT" sz="3600" b="1" dirty="0">
                <a:solidFill>
                  <a:srgbClr val="00B0F0"/>
                </a:solidFill>
                <a:latin typeface="Arial Narrow" pitchFamily="34" charset="0"/>
              </a:rPr>
              <a:t>                                                                           </a:t>
            </a:r>
            <a:r>
              <a:rPr lang="it-IT" sz="2800" dirty="0">
                <a:solidFill>
                  <a:srgbClr val="00B0F0"/>
                </a:solidFill>
                <a:latin typeface="Arial Narrow" pitchFamily="34" charset="0"/>
              </a:rPr>
              <a:t>Ecco come!</a:t>
            </a:r>
            <a:endParaRPr lang="it-IT" sz="36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60232" y="6021288"/>
            <a:ext cx="2160240" cy="36004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Buon lavoro!</a:t>
            </a:r>
          </a:p>
        </p:txBody>
      </p:sp>
      <p:pic>
        <p:nvPicPr>
          <p:cNvPr id="3074" name="Picture 2" descr="C:\Users\Lenovo PC\Desktop\Pinocchio -corpo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592288" cy="2880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 PC\Desktop\Pinocchio -corpo\sala-piccoli-lettori-400x5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72" y="2996952"/>
            <a:ext cx="2841675" cy="331236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6DB9415-B0AD-479A-84DA-6B3F14F0C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6565953" y="2568917"/>
            <a:ext cx="1966485" cy="16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82</Words>
  <Application>Microsoft Office PowerPoint</Application>
  <PresentationFormat>Presentazione su schermo (4:3)</PresentationFormat>
  <Paragraphs>9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Bodoni MT Black</vt:lpstr>
      <vt:lpstr>Calibri</vt:lpstr>
      <vt:lpstr>Times New Roman</vt:lpstr>
      <vt:lpstr>Tema di Office</vt:lpstr>
      <vt:lpstr> IO E IL CORPO.</vt:lpstr>
      <vt:lpstr>AGUZZA LA VISTA! </vt:lpstr>
      <vt:lpstr>STAMPA, COMPLETA LE FIGURE E COLORA.</vt:lpstr>
      <vt:lpstr> OSSERVA IL TUO CORPO ALLO SPECCHIO.                                                                           COME SEI FATTO? Da vero artista, DISEGNATI!                                                                             Ecco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E IL CORPO.</dc:title>
  <dc:creator>Lenovo PC</dc:creator>
  <cp:lastModifiedBy>silvanaromano@alice.it</cp:lastModifiedBy>
  <cp:revision>18</cp:revision>
  <dcterms:created xsi:type="dcterms:W3CDTF">2021-03-10T09:23:26Z</dcterms:created>
  <dcterms:modified xsi:type="dcterms:W3CDTF">2021-03-11T08:08:16Z</dcterms:modified>
</cp:coreProperties>
</file>