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615-98A0-4551-BFE0-CAD15BB44DD7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D1B1-2EBD-4DF9-8246-7073C5D05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76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615-98A0-4551-BFE0-CAD15BB44DD7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D1B1-2EBD-4DF9-8246-7073C5D05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65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615-98A0-4551-BFE0-CAD15BB44DD7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D1B1-2EBD-4DF9-8246-7073C5D05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5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615-98A0-4551-BFE0-CAD15BB44DD7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D1B1-2EBD-4DF9-8246-7073C5D05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18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615-98A0-4551-BFE0-CAD15BB44DD7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D1B1-2EBD-4DF9-8246-7073C5D05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1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615-98A0-4551-BFE0-CAD15BB44DD7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D1B1-2EBD-4DF9-8246-7073C5D05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43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615-98A0-4551-BFE0-CAD15BB44DD7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D1B1-2EBD-4DF9-8246-7073C5D05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6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615-98A0-4551-BFE0-CAD15BB44DD7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D1B1-2EBD-4DF9-8246-7073C5D05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42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615-98A0-4551-BFE0-CAD15BB44DD7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D1B1-2EBD-4DF9-8246-7073C5D05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4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615-98A0-4551-BFE0-CAD15BB44DD7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D1B1-2EBD-4DF9-8246-7073C5D05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89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615-98A0-4551-BFE0-CAD15BB44DD7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D1B1-2EBD-4DF9-8246-7073C5D05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5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51615-98A0-4551-BFE0-CAD15BB44DD7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D1B1-2EBD-4DF9-8246-7073C5D05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70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80119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Bodoni MT Black" pitchFamily="18" charset="0"/>
                <a:cs typeface="Aharoni" pitchFamily="2" charset="-79"/>
              </a:rPr>
              <a:t>IMPARO GIOCANDO!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7304856" cy="720080"/>
          </a:xfrm>
        </p:spPr>
        <p:txBody>
          <a:bodyPr>
            <a:normAutofit lnSpcReduction="10000"/>
          </a:bodyPr>
          <a:lstStyle/>
          <a:p>
            <a:pPr lvl="0" algn="r"/>
            <a:r>
              <a:rPr lang="it-IT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Sezione E - Scuola dell’ Infanzia - Plesso «Frate G. Siciliano»</a:t>
            </a:r>
          </a:p>
          <a:p>
            <a:pPr lvl="0" algn="r"/>
            <a:r>
              <a:rPr lang="it-IT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Docenti: Esposito Teresa – Romano Marina</a:t>
            </a:r>
          </a:p>
          <a:p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Lenovo PC\Desktop\Pinocchio -corpo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824535" cy="3528392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8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PINOCCHIO DA BURATTINO DIVENTA UN BAMBINO!</a:t>
            </a:r>
            <a:b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2800" b="1" i="1" dirty="0">
                <a:solidFill>
                  <a:schemeClr val="accent6">
                    <a:lumMod val="75000"/>
                  </a:schemeClr>
                </a:solidFill>
              </a:rPr>
              <a:t>DIVERTITI ORA A SCOPRIRE COME E’  COMPOSTO IL CORPO DI </a:t>
            </a:r>
            <a:r>
              <a:rPr lang="it-IT" sz="2800" b="1" i="1">
                <a:solidFill>
                  <a:schemeClr val="accent6">
                    <a:lumMod val="75000"/>
                  </a:schemeClr>
                </a:solidFill>
              </a:rPr>
              <a:t>OGNI BAMBINO.</a:t>
            </a:r>
            <a:endParaRPr lang="it-IT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Lenovo PC\Desktop\Pinocchio -corpo\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83264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90001D0-AD20-4D1D-92C9-83C8EEE65D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6948263" y="1484784"/>
            <a:ext cx="151216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4896" cy="288032"/>
          </a:xfrm>
        </p:spPr>
        <p:txBody>
          <a:bodyPr>
            <a:noAutofit/>
          </a:bodyPr>
          <a:lstStyle/>
          <a:p>
            <a:pPr algn="just"/>
            <a:r>
              <a:rPr lang="it-IT" sz="2400" b="1" i="1" dirty="0">
                <a:solidFill>
                  <a:srgbClr val="00B050"/>
                </a:solidFill>
                <a:latin typeface="Calibri" pitchFamily="34" charset="0"/>
                <a:cs typeface="Aharoni" pitchFamily="2" charset="-79"/>
              </a:rPr>
              <a:t>COLORA, RITAGLIA E GIOCA A RICOMPORRE IL CORPO DEL BAMBINO.                                                                     Ecco come!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04248" y="5877272"/>
            <a:ext cx="2088232" cy="648072"/>
          </a:xfrm>
        </p:spPr>
        <p:txBody>
          <a:bodyPr>
            <a:noAutofit/>
          </a:bodyPr>
          <a:lstStyle/>
          <a:p>
            <a:r>
              <a:rPr lang="it-IT" sz="1800" b="1" i="1" dirty="0">
                <a:solidFill>
                  <a:srgbClr val="0070C0"/>
                </a:solidFill>
              </a:rPr>
              <a:t>Buon lavoro e…</a:t>
            </a:r>
          </a:p>
          <a:p>
            <a:r>
              <a:rPr lang="it-IT" sz="1800" b="1" i="1" dirty="0">
                <a:solidFill>
                  <a:srgbClr val="0070C0"/>
                </a:solidFill>
              </a:rPr>
              <a:t> buon divertimento!</a:t>
            </a:r>
          </a:p>
        </p:txBody>
      </p:sp>
      <p:pic>
        <p:nvPicPr>
          <p:cNvPr id="3074" name="Picture 2" descr="C:\Users\Lenovo PC\Desktop\Pinocchio -corpo\Come_insegnare_le_parti_del_corpo_umano_puzzle_Genitorialmen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5256584" cy="56886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E29388F-C772-4099-9560-EB118FBB63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6804248" y="1052736"/>
            <a:ext cx="163941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2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70</Words>
  <Application>Microsoft Office PowerPoint</Application>
  <PresentationFormat>Presentazione su schermo (4:3)</PresentationFormat>
  <Paragraphs>7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Bodoni MT Black</vt:lpstr>
      <vt:lpstr>Calibri</vt:lpstr>
      <vt:lpstr>Times New Roman</vt:lpstr>
      <vt:lpstr>Tema di Office</vt:lpstr>
      <vt:lpstr>IMPARO GIOCANDO!</vt:lpstr>
      <vt:lpstr>PINOCCHIO DA BURATTINO DIVENTA UN BAMBINO! DIVERTITI ORA A SCOPRIRE COME E’  COMPOSTO IL CORPO DI OGNI BAMBINO.</vt:lpstr>
      <vt:lpstr>COLORA, RITAGLIA E GIOCA A RICOMPORRE IL CORPO DEL BAMBINO.                                                                     Ecco come!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IMPARO GIOCANDO!</dc:title>
  <dc:creator>Lenovo PC</dc:creator>
  <cp:lastModifiedBy>silvanaromano@alice.it</cp:lastModifiedBy>
  <cp:revision>15</cp:revision>
  <dcterms:created xsi:type="dcterms:W3CDTF">2021-03-06T07:30:18Z</dcterms:created>
  <dcterms:modified xsi:type="dcterms:W3CDTF">2021-03-10T06:39:20Z</dcterms:modified>
</cp:coreProperties>
</file>