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59" r:id="rId4"/>
    <p:sldId id="261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50FF4-956F-40E1-88AC-A7829C403733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81E47-AC07-4FDA-A797-89AE06459D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95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0788-BA81-46FC-BE77-937F0792AC4A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191A-01D5-47CE-8EFF-A7DAEA8185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70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0788-BA81-46FC-BE77-937F0792AC4A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191A-01D5-47CE-8EFF-A7DAEA8185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24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0788-BA81-46FC-BE77-937F0792AC4A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191A-01D5-47CE-8EFF-A7DAEA8185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3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0788-BA81-46FC-BE77-937F0792AC4A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191A-01D5-47CE-8EFF-A7DAEA8185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96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0788-BA81-46FC-BE77-937F0792AC4A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191A-01D5-47CE-8EFF-A7DAEA8185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87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0788-BA81-46FC-BE77-937F0792AC4A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191A-01D5-47CE-8EFF-A7DAEA8185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81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0788-BA81-46FC-BE77-937F0792AC4A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191A-01D5-47CE-8EFF-A7DAEA8185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36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0788-BA81-46FC-BE77-937F0792AC4A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191A-01D5-47CE-8EFF-A7DAEA8185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15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0788-BA81-46FC-BE77-937F0792AC4A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191A-01D5-47CE-8EFF-A7DAEA8185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52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0788-BA81-46FC-BE77-937F0792AC4A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191A-01D5-47CE-8EFF-A7DAEA8185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7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0788-BA81-46FC-BE77-937F0792AC4A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191A-01D5-47CE-8EFF-A7DAEA8185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99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40788-BA81-46FC-BE77-937F0792AC4A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D191A-01D5-47CE-8EFF-A7DAEA8185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67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224136"/>
          </a:xfrm>
        </p:spPr>
        <p:txBody>
          <a:bodyPr>
            <a:noAutofit/>
          </a:bodyPr>
          <a:lstStyle/>
          <a:p>
            <a:r>
              <a:rPr lang="it-IT" b="1" i="1" dirty="0">
                <a:solidFill>
                  <a:srgbClr val="00B050"/>
                </a:solidFill>
                <a:latin typeface="Copperplate Gothic Bold" pitchFamily="34" charset="0"/>
                <a:ea typeface="BatangChe" pitchFamily="49" charset="-127"/>
              </a:rPr>
              <a:t>BENTORNATA                      PRIMAVERA!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5805264"/>
            <a:ext cx="6984776" cy="720080"/>
          </a:xfrm>
        </p:spPr>
        <p:txBody>
          <a:bodyPr/>
          <a:lstStyle/>
          <a:p>
            <a:pPr lvl="0" algn="r"/>
            <a:r>
              <a:rPr lang="it-IT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Sezione E - Scuola dell’ Infanzia - Plesso «Frate G. Siciliano»</a:t>
            </a:r>
          </a:p>
          <a:p>
            <a:pPr lvl="0" algn="r"/>
            <a:r>
              <a:rPr lang="it-IT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Docenti: Esposito Teresa – Romano Marina</a:t>
            </a:r>
          </a:p>
          <a:p>
            <a:pPr lvl="0"/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pic>
        <p:nvPicPr>
          <p:cNvPr id="1026" name="Picture 2" descr="C:\Users\Lenovo PC\Desktop\a23b34149b6ed51af3cf05e78ad61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552728" cy="396044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45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CHE STUPORE!</a:t>
            </a:r>
            <a:br>
              <a:rPr lang="it-IT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 L’ ARRIVO DI </a:t>
            </a:r>
            <a:r>
              <a:rPr lang="it-IT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FOLLETTINA PRIMAVERA</a:t>
            </a:r>
            <a:r>
              <a:rPr lang="it-IT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…</a:t>
            </a:r>
            <a:br>
              <a:rPr lang="it-IT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ASCOLTA UN PO’ COSA ACCADE! </a:t>
            </a:r>
          </a:p>
        </p:txBody>
      </p:sp>
      <p:pic>
        <p:nvPicPr>
          <p:cNvPr id="3" name="Picture 2" descr="C:\Users\Lenovo PC\Desktop\20210320_1032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104456" cy="5184576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633DA88-53EB-426A-89DE-86F901C789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6660232" y="1556792"/>
            <a:ext cx="194421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REALIZZA UN COLORATO </a:t>
            </a:r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PRATO FIORITO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Ecco come!</a:t>
            </a:r>
          </a:p>
        </p:txBody>
      </p:sp>
      <p:pic>
        <p:nvPicPr>
          <p:cNvPr id="3074" name="Picture 2" descr="C:\Users\Lenovo PC\Desktop\20210320_111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14" y="1268760"/>
            <a:ext cx="2647116" cy="3672408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 PC\Desktop\20210320_1514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81643"/>
            <a:ext cx="2736303" cy="3888432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B961D53-8B81-4FB5-8DC4-1D0D303A4E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4067944" y="1026456"/>
            <a:ext cx="2126704" cy="14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4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8"/>
          </a:xfrm>
        </p:spPr>
        <p:txBody>
          <a:bodyPr>
            <a:noAutofit/>
          </a:bodyPr>
          <a:lstStyle/>
          <a:p>
            <a:pPr algn="l"/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fai sbocciare, così, tanti …</a:t>
            </a:r>
            <a:b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it-I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FIORI PRIMAVERILI</a:t>
            </a:r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76256" y="6237312"/>
            <a:ext cx="1872208" cy="432048"/>
          </a:xfrm>
        </p:spPr>
        <p:txBody>
          <a:bodyPr>
            <a:normAutofit lnSpcReduction="10000"/>
          </a:bodyPr>
          <a:lstStyle/>
          <a:p>
            <a:pPr algn="r"/>
            <a:r>
              <a:rPr lang="it-IT" sz="2400" dirty="0">
                <a:solidFill>
                  <a:srgbClr val="0070C0"/>
                </a:solidFill>
              </a:rPr>
              <a:t>Buon lavoro!</a:t>
            </a:r>
          </a:p>
        </p:txBody>
      </p:sp>
      <p:pic>
        <p:nvPicPr>
          <p:cNvPr id="4" name="Picture 2" descr="C:\Users\Lenovo PC\Desktop\20210320_151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82" y="1268760"/>
            <a:ext cx="6552728" cy="4608513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98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72</Words>
  <Application>Microsoft Office PowerPoint</Application>
  <PresentationFormat>Presentazione su schermo (4:3)</PresentationFormat>
  <Paragraphs>7</Paragraphs>
  <Slides>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Copperplate Gothic Bold</vt:lpstr>
      <vt:lpstr>Times New Roman</vt:lpstr>
      <vt:lpstr>Tema di Office</vt:lpstr>
      <vt:lpstr>BENTORNATA                      PRIMAVERA!</vt:lpstr>
      <vt:lpstr>CHE STUPORE! CON L’ ARRIVO DI FOLLETTINA PRIMAVERA… ASCOLTA UN PO’ COSA ACCADE! </vt:lpstr>
      <vt:lpstr>REALIZZA UN COLORATO PRATO FIORITO.                                                          Ecco come!</vt:lpstr>
      <vt:lpstr>E fai sbocciare, così, tanti …                                           FIORI PRIMAVERILI!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BENTORNATA                      PRIMAVERA!</dc:title>
  <dc:creator>Lenovo PC</dc:creator>
  <cp:lastModifiedBy>silvanaromano@alice.it</cp:lastModifiedBy>
  <cp:revision>13</cp:revision>
  <dcterms:created xsi:type="dcterms:W3CDTF">2021-03-20T14:44:00Z</dcterms:created>
  <dcterms:modified xsi:type="dcterms:W3CDTF">2021-03-21T08:13:17Z</dcterms:modified>
</cp:coreProperties>
</file>