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75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32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57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9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6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52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9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12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86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4E27-571B-489C-89AA-50A38DE735C0}" type="datetimeFigureOut">
              <a:rPr lang="it-IT" smtClean="0"/>
              <a:t>05/03/2021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E419-8E89-4CDD-89B5-AE79968063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3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134672" cy="1152127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ASCOLTO E…</a:t>
            </a:r>
            <a:br>
              <a:rPr lang="it-IT" sz="4000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</a:br>
            <a:r>
              <a:rPr lang="it-IT" sz="4000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                       COSTRUISCO!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7376864" cy="864096"/>
          </a:xfrm>
        </p:spPr>
        <p:txBody>
          <a:bodyPr>
            <a:normAutofit/>
          </a:bodyPr>
          <a:lstStyle/>
          <a:p>
            <a:pPr lvl="0" algn="r"/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«Frate G. Siciliano»</a:t>
            </a:r>
          </a:p>
          <a:p>
            <a:pPr lvl="0" algn="r"/>
            <a:r>
              <a:rPr lang="it-IT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pPr lvl="0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 PC\Desktop\Pinocchio -corpo\didattica_infanzi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28813"/>
            <a:ext cx="5000625" cy="3156371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6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ASCOLTA LA FIABA DI PINOCCHIO.</a:t>
            </a:r>
          </a:p>
        </p:txBody>
      </p:sp>
      <p:pic>
        <p:nvPicPr>
          <p:cNvPr id="2050" name="Picture 2" descr="C:\Users\Lenovo PC\Desktop\Pinocchio -corpo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616623" cy="417646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21BB747-20A0-4FDC-8403-667754716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660232" y="1268760"/>
            <a:ext cx="18002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859542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STAMPA L’ IMMAGINE, COLORA, RITAGLIA E</a:t>
            </a:r>
            <a:b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DIVERTITI A REALIZZARE IL BURATTINO DI PINOCCHIO. </a:t>
            </a:r>
            <a:b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Ecco come!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76256" y="6093296"/>
            <a:ext cx="1944216" cy="504056"/>
          </a:xfrm>
        </p:spPr>
        <p:txBody>
          <a:bodyPr>
            <a:normAutofit fontScale="25000" lnSpcReduction="20000"/>
          </a:bodyPr>
          <a:lstStyle/>
          <a:p>
            <a:r>
              <a:rPr lang="it-IT" dirty="0">
                <a:solidFill>
                  <a:srgbClr val="00B0F0"/>
                </a:solidFill>
              </a:rPr>
              <a:t>                                                                                   </a:t>
            </a:r>
            <a:r>
              <a:rPr lang="it-IT" sz="8600" dirty="0">
                <a:solidFill>
                  <a:srgbClr val="00B0F0"/>
                </a:solidFill>
              </a:rPr>
              <a:t>Buon lavoro!</a:t>
            </a:r>
          </a:p>
        </p:txBody>
      </p:sp>
      <p:pic>
        <p:nvPicPr>
          <p:cNvPr id="3074" name="Picture 2" descr="C:\Users\Lenovo PC\Desktop\20210305_102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800200" cy="25202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 PC\Desktop\JPG225 - C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10" y="908720"/>
            <a:ext cx="4449638" cy="58326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D3202C8-01A5-4062-9F93-37E4B4555A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7035130" y="1340768"/>
            <a:ext cx="143792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</Words>
  <Application>Microsoft Office PowerPoint</Application>
  <PresentationFormat>Presentazione su schermo (4:3)</PresentationFormat>
  <Paragraphs>6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Tema di Office</vt:lpstr>
      <vt:lpstr>ASCOLTO E…                        COSTRUISCO!</vt:lpstr>
      <vt:lpstr>ASCOLTA LA FIABA DI PINOCCHIO.</vt:lpstr>
      <vt:lpstr>STAMPA L’ IMMAGINE, COLORA, RITAGLIA E  DIVERTITI A REALIZZARE IL BURATTINO DI PINOCCHIO.                                                                                                      Ecco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ASCOLTO E…                        COSTRUISCO!</dc:title>
  <dc:creator>Lenovo PC</dc:creator>
  <cp:lastModifiedBy>silvanaromano@alice.it</cp:lastModifiedBy>
  <cp:revision>12</cp:revision>
  <dcterms:created xsi:type="dcterms:W3CDTF">2021-03-05T15:13:02Z</dcterms:created>
  <dcterms:modified xsi:type="dcterms:W3CDTF">2021-03-05T18:00:57Z</dcterms:modified>
</cp:coreProperties>
</file>