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463"/>
  </p:normalViewPr>
  <p:slideViewPr>
    <p:cSldViewPr snapToGrid="0" snapToObjects="1" showGuides="1">
      <p:cViewPr varScale="1">
        <p:scale>
          <a:sx n="74" d="100"/>
          <a:sy n="74" d="100"/>
        </p:scale>
        <p:origin x="184" y="44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6EFF5-FC33-0E47-A7F9-9AB240204365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0BACF-30E2-5A41-BC86-F19745ABE8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161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A65ABF-993C-5840-825F-27AC2D866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A44388B-3C9B-EF46-8A33-79BC625233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701DBE-255F-864D-9C5E-39A8F44EA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F777-6A90-DC44-A946-9087AA6A23E4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DDFE51-4C6A-CB43-839D-56D57E8EB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52236F-A754-CE4C-9846-9DC96DFE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1774-7567-E748-8563-1BBE473E8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969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C94A92-234E-5A4F-8286-0384F586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5E509DB-E5D6-B241-9A87-3FF8CB84F7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7D9CD1-5DA4-984F-BEB3-65EC8FC82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F777-6A90-DC44-A946-9087AA6A23E4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C3F10B-5D5F-1E4C-8140-C3069111E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3F02B1-A62A-5148-9C69-31A54C003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1774-7567-E748-8563-1BBE473E8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956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359AC78-9FC7-9744-B983-0D56568D2B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C7D5E92-6F73-8743-B1C7-DD508907D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B63A32-32D0-5543-9713-C381A739C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F777-6A90-DC44-A946-9087AA6A23E4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0F224E-8CD7-384E-84A4-315BF905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3D0888-B1D0-B74B-8517-17DC96667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1774-7567-E748-8563-1BBE473E8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86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7EFF95-29D1-764B-9238-03B8EB708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1C64F9-CCFD-5848-B625-DE15E7481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A26E2F-27D3-A54B-88E5-B84820E15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F777-6A90-DC44-A946-9087AA6A23E4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9E534D-0B79-0E4B-AA60-748747F27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E0CC8F-5026-B449-806D-C07565CA8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1774-7567-E748-8563-1BBE473E8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960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FF0104-0500-264B-8205-EC160621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399259A-4A3C-9A44-8F22-C8B0CF096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5C281D-1055-CF4A-9283-79F55C817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F777-6A90-DC44-A946-9087AA6A23E4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2EB12F-F532-C54B-80CB-17628F433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E58A44-5537-D549-96F4-51E45742E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1774-7567-E748-8563-1BBE473E8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10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3F0D3A-8837-2F46-B0B8-E766CA458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F5788A-620E-CB4B-A9C0-AB7C9A1E3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04A41F9-EDEB-C34F-86DD-210EA0BCC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F52CBE7-699B-5C4E-A745-C55E3B699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F777-6A90-DC44-A946-9087AA6A23E4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BE150EE-C97F-2A4F-9EF7-8296E2FE5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FE2D63-BC0A-F749-A094-D5C7F6B24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1774-7567-E748-8563-1BBE473E8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73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59319D-48FD-4C4D-B083-467747F0B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D535968-0B97-A148-BA7F-42433CC6D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95E519D-9986-134F-80EC-0759AFEEA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2762E50-1157-724D-9A28-5EA25C83BD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C5A8007-2004-E940-9380-7FF3B0DEB9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F5B5FC3-1A25-1A45-B767-55C1B1A68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F777-6A90-DC44-A946-9087AA6A23E4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1FB28F3-22CF-A74D-909F-8CD01EA2C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C77DA2A-536E-484C-B05C-2CCF3D276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1774-7567-E748-8563-1BBE473E8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083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733A1B-012F-9D48-B535-313BC2542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FCEE077-AC8C-1347-B3B8-78EB9ED95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F777-6A90-DC44-A946-9087AA6A23E4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38DB3DE-DC3C-9649-8AED-9CF1A9306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56292C0-CF49-F246-A094-587E76D8F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1774-7567-E748-8563-1BBE473E8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314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B424A14-4B72-B44F-8A43-20838A538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F777-6A90-DC44-A946-9087AA6A23E4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8E30967-D4EA-7D48-BDBE-EB12C9181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2C799D7-11EA-DE41-BAEA-7CE921FC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1774-7567-E748-8563-1BBE473E8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099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90B2C7-61BE-B54E-94DE-C333205BA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DC6913-A23F-C14E-9B99-ECC433E26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2F3C70-C7C4-2E46-A4F1-6FA41F041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8093AC4-2104-DF4D-AFCD-6FAA228D2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F777-6A90-DC44-A946-9087AA6A23E4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9B613A8-2A8E-1742-9FB2-2C510606E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C8AB007-D997-F443-9E5C-4968E420E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1774-7567-E748-8563-1BBE473E8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849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CFE1A8-2860-E94A-8169-D90B484D0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BDD4584-AEEB-B647-B974-0D230E6F3B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5647AB6-2845-A743-882A-FD8D5E8DD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94E3BA1-DF12-764F-B62F-7071D559D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F777-6A90-DC44-A946-9087AA6A23E4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C9F28F-2D8E-104D-82EB-B7404FECE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D3464AB-1993-ED45-B474-29F933764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1774-7567-E748-8563-1BBE473E8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0579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A479145-9D73-A048-86FF-7F6627D0D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B963B16-6643-7842-91C3-9C6B38C3D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305B40-70D5-E345-87FF-E2285E0F5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2F777-6A90-DC44-A946-9087AA6A23E4}" type="datetimeFigureOut">
              <a:rPr lang="it-IT" smtClean="0"/>
              <a:t>10/03/21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CBDA84-C66D-2F46-8805-C3B7B4E8E1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B26DA6-CB62-824D-985F-2A179E6B5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B1774-7567-E748-8563-1BBE473E8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48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qPJXu7TkjY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qPJXu7TkjY?feature=oembed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terest.it/pin/467741111283041084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4D987F68-3B80-CA42-8DE2-381226135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340" y="911639"/>
            <a:ext cx="9291186" cy="5946359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8375590-70E0-D24F-8089-88EBF5C13B1D}"/>
              </a:ext>
            </a:extLst>
          </p:cNvPr>
          <p:cNvSpPr txBox="1"/>
          <p:nvPr/>
        </p:nvSpPr>
        <p:spPr>
          <a:xfrm>
            <a:off x="4054416" y="172528"/>
            <a:ext cx="3851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C00000"/>
                </a:solidFill>
              </a:rPr>
              <a:t>IL PADRE BUONO</a:t>
            </a:r>
          </a:p>
        </p:txBody>
      </p:sp>
    </p:spTree>
    <p:extLst>
      <p:ext uri="{BB962C8B-B14F-4D97-AF65-F5344CB8AC3E}">
        <p14:creationId xmlns:p14="http://schemas.microsoft.com/office/powerpoint/2010/main" val="241534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3CE6D7E-51A1-F347-9372-78F008CAB82C}"/>
              </a:ext>
            </a:extLst>
          </p:cNvPr>
          <p:cNvSpPr txBox="1"/>
          <p:nvPr/>
        </p:nvSpPr>
        <p:spPr>
          <a:xfrm>
            <a:off x="200912" y="638355"/>
            <a:ext cx="3542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linkClick r:id="rId3"/>
              </a:rPr>
              <a:t>https://youtu.be/UqPJXu7TkjY</a:t>
            </a:r>
            <a:endParaRPr lang="it-IT" dirty="0"/>
          </a:p>
          <a:p>
            <a:endParaRPr lang="it-IT" dirty="0"/>
          </a:p>
        </p:txBody>
      </p:sp>
      <p:pic>
        <p:nvPicPr>
          <p:cNvPr id="11" name="Elementi multimediali online 10" descr="Il padre buono">
            <a:hlinkClick r:id="" action="ppaction://media"/>
            <a:extLst>
              <a:ext uri="{FF2B5EF4-FFF2-40B4-BE49-F238E27FC236}">
                <a16:creationId xmlns:a16="http://schemas.microsoft.com/office/drawing/2014/main" id="{6F218753-4715-5E45-A703-00701B93275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55940" y="1069049"/>
            <a:ext cx="10075652" cy="5692742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256A1BA-8E2B-9C49-99F3-2E455FA2E8A3}"/>
              </a:ext>
            </a:extLst>
          </p:cNvPr>
          <p:cNvSpPr txBox="1"/>
          <p:nvPr/>
        </p:nvSpPr>
        <p:spPr>
          <a:xfrm>
            <a:off x="3743864" y="109731"/>
            <a:ext cx="4382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C00000"/>
                </a:solidFill>
              </a:rPr>
              <a:t>ASCOLTA LA STORIA</a:t>
            </a:r>
          </a:p>
        </p:txBody>
      </p:sp>
    </p:spTree>
    <p:extLst>
      <p:ext uri="{BB962C8B-B14F-4D97-AF65-F5344CB8AC3E}">
        <p14:creationId xmlns:p14="http://schemas.microsoft.com/office/powerpoint/2010/main" val="286977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>
            <a:extLst>
              <a:ext uri="{FF2B5EF4-FFF2-40B4-BE49-F238E27FC236}">
                <a16:creationId xmlns:a16="http://schemas.microsoft.com/office/drawing/2014/main" id="{26916CA7-4B57-3840-A61F-84E8462E7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998" y="276046"/>
            <a:ext cx="5350003" cy="5400136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290AC6C-E1B1-784D-B8CA-0499E49D1F5A}"/>
              </a:ext>
            </a:extLst>
          </p:cNvPr>
          <p:cNvSpPr txBox="1"/>
          <p:nvPr/>
        </p:nvSpPr>
        <p:spPr>
          <a:xfrm>
            <a:off x="483079" y="6262777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K. HARING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FDE7CF0-BCBE-0B46-833A-945557B23183}"/>
              </a:ext>
            </a:extLst>
          </p:cNvPr>
          <p:cNvSpPr txBox="1"/>
          <p:nvPr/>
        </p:nvSpPr>
        <p:spPr>
          <a:xfrm>
            <a:off x="3420998" y="6072996"/>
            <a:ext cx="631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linkClick r:id="rId3"/>
              </a:rPr>
              <a:t>https://www.pinterest.it/pin/467741111283041084/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8584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6D6B6357-A69A-D541-B3EB-431A50456B08}"/>
              </a:ext>
            </a:extLst>
          </p:cNvPr>
          <p:cNvSpPr txBox="1"/>
          <p:nvPr/>
        </p:nvSpPr>
        <p:spPr>
          <a:xfrm>
            <a:off x="-726831" y="1570007"/>
            <a:ext cx="13645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rgbClr val="C00000"/>
                </a:solidFill>
                <a:latin typeface="Akzidenz-Grotesk BQ Light Exten" pitchFamily="2" charset="77"/>
              </a:rPr>
              <a:t>Colora il disegno raffigurante il perdono con la tecnica e i colori che preferisci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6EF8203-F412-5945-BC1E-D5954C0C16B2}"/>
              </a:ext>
            </a:extLst>
          </p:cNvPr>
          <p:cNvSpPr txBox="1"/>
          <p:nvPr/>
        </p:nvSpPr>
        <p:spPr>
          <a:xfrm>
            <a:off x="3726612" y="3933645"/>
            <a:ext cx="5313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rgbClr val="0070C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BUON DIVERTIMENTO!</a:t>
            </a:r>
          </a:p>
        </p:txBody>
      </p:sp>
    </p:spTree>
    <p:extLst>
      <p:ext uri="{BB962C8B-B14F-4D97-AF65-F5344CB8AC3E}">
        <p14:creationId xmlns:p14="http://schemas.microsoft.com/office/powerpoint/2010/main" val="24375224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45</Words>
  <Application>Microsoft Macintosh PowerPoint</Application>
  <PresentationFormat>Widescreen</PresentationFormat>
  <Paragraphs>7</Paragraphs>
  <Slides>4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Adobe Arabic</vt:lpstr>
      <vt:lpstr>Akzidenz-Grotesk BQ Light Exten</vt:lpstr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Microsoft Office User</cp:lastModifiedBy>
  <cp:revision>22</cp:revision>
  <dcterms:created xsi:type="dcterms:W3CDTF">2021-03-10T15:32:33Z</dcterms:created>
  <dcterms:modified xsi:type="dcterms:W3CDTF">2021-03-10T20:55:37Z</dcterms:modified>
</cp:coreProperties>
</file>