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8303-273C-409F-9C07-5ADD5218777D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FF82-F5D7-4330-8793-C72134EC9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8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8303-273C-409F-9C07-5ADD5218777D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FF82-F5D7-4330-8793-C72134EC9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05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8303-273C-409F-9C07-5ADD5218777D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FF82-F5D7-4330-8793-C72134EC9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98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8303-273C-409F-9C07-5ADD5218777D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FF82-F5D7-4330-8793-C72134EC9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76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8303-273C-409F-9C07-5ADD5218777D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FF82-F5D7-4330-8793-C72134EC9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85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8303-273C-409F-9C07-5ADD5218777D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FF82-F5D7-4330-8793-C72134EC9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83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8303-273C-409F-9C07-5ADD5218777D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FF82-F5D7-4330-8793-C72134EC9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07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8303-273C-409F-9C07-5ADD5218777D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FF82-F5D7-4330-8793-C72134EC9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83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8303-273C-409F-9C07-5ADD5218777D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FF82-F5D7-4330-8793-C72134EC9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43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8303-273C-409F-9C07-5ADD5218777D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FF82-F5D7-4330-8793-C72134EC9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19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8303-273C-409F-9C07-5ADD5218777D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FF82-F5D7-4330-8793-C72134EC9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05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E8303-273C-409F-9C07-5ADD5218777D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FF82-F5D7-4330-8793-C72134EC9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00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C00000"/>
                </a:solidFill>
                <a:latin typeface="Bodoni MT Black" pitchFamily="18" charset="0"/>
                <a:cs typeface="Aharoni" pitchFamily="2" charset="-79"/>
              </a:rPr>
              <a:t>LA MAGIA DI UN DONO!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7304856" cy="864096"/>
          </a:xfrm>
        </p:spPr>
        <p:txBody>
          <a:bodyPr>
            <a:normAutofit/>
          </a:bodyPr>
          <a:lstStyle/>
          <a:p>
            <a:pPr lvl="0" algn="r"/>
            <a:r>
              <a:rPr lang="it-IT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Sezione E - Scuola dell’ Infanzia - Plesso «Frate G. Siciliano»</a:t>
            </a:r>
          </a:p>
          <a:p>
            <a:pPr lvl="0" algn="r"/>
            <a:r>
              <a:rPr lang="it-IT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Docenti: Esposito Teresa – Romano Marina</a:t>
            </a:r>
          </a:p>
        </p:txBody>
      </p:sp>
      <p:pic>
        <p:nvPicPr>
          <p:cNvPr id="1026" name="Picture 2" descr="C:\Users\Lenovo PC\Desktop\FB_IMG_1615469484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19074"/>
            <a:ext cx="5877272" cy="36004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7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23272" cy="101297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br>
              <a:rPr lang="it-IT" sz="3200" b="1" dirty="0">
                <a:solidFill>
                  <a:srgbClr val="0070C0"/>
                </a:solidFill>
                <a:latin typeface="Agency FB" pitchFamily="34" charset="0"/>
                <a:ea typeface="+mn-ea"/>
                <a:cs typeface="Arial" pitchFamily="34" charset="0"/>
              </a:rPr>
            </a:br>
            <a:r>
              <a:rPr lang="it-IT" sz="3600" b="1" i="1" dirty="0">
                <a:solidFill>
                  <a:srgbClr val="0070C0"/>
                </a:solidFill>
                <a:latin typeface="Agency FB" pitchFamily="34" charset="0"/>
                <a:ea typeface="+mn-ea"/>
                <a:cs typeface="Arial" pitchFamily="34" charset="0"/>
              </a:rPr>
              <a:t>ASCOLTA LA STORIA:</a:t>
            </a:r>
            <a:br>
              <a:rPr lang="it-IT" sz="3600" b="1" i="1" dirty="0">
                <a:solidFill>
                  <a:srgbClr val="0070C0"/>
                </a:solidFill>
                <a:latin typeface="Agency FB" pitchFamily="34" charset="0"/>
                <a:ea typeface="+mn-ea"/>
                <a:cs typeface="Arial" pitchFamily="34" charset="0"/>
              </a:rPr>
            </a:br>
            <a:r>
              <a:rPr lang="it-IT" sz="3600" b="1" i="1" dirty="0">
                <a:solidFill>
                  <a:srgbClr val="0070C0"/>
                </a:solidFill>
                <a:latin typeface="Agency FB" pitchFamily="34" charset="0"/>
                <a:ea typeface="+mn-ea"/>
                <a:cs typeface="Arial" pitchFamily="34" charset="0"/>
              </a:rPr>
              <a:t> UN REGALO DA FAVOLA PER IL PAPA’!</a:t>
            </a:r>
            <a:br>
              <a:rPr lang="it-IT" sz="3600" b="1" i="1" dirty="0">
                <a:solidFill>
                  <a:srgbClr val="0070C0"/>
                </a:solidFill>
                <a:latin typeface="Agency FB" pitchFamily="34" charset="0"/>
                <a:ea typeface="+mn-ea"/>
                <a:cs typeface="Arial" pitchFamily="34" charset="0"/>
              </a:rPr>
            </a:br>
            <a:endParaRPr lang="it-IT" sz="3600" b="1" i="1" dirty="0"/>
          </a:p>
        </p:txBody>
      </p:sp>
      <p:pic>
        <p:nvPicPr>
          <p:cNvPr id="1026" name="Picture 2" descr="C:\Users\Lenovo PC\Desktop\Papà\1614190082 - Cop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5688633" cy="403244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9A0AC53-8E76-4604-BAC2-0563B64FE6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7164288" y="1392703"/>
            <a:ext cx="1514560" cy="14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Autofit/>
          </a:bodyPr>
          <a:lstStyle/>
          <a:p>
            <a:br>
              <a:rPr lang="it-IT" sz="3600" b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</a:br>
            <a:r>
              <a:rPr lang="it-IT" sz="3200" b="1" i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REALIZZA ANCHE TU UN DISEGNO SPECIALE </a:t>
            </a:r>
            <a:br>
              <a:rPr lang="it-IT" sz="3200" b="1" i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</a:br>
            <a:r>
              <a:rPr lang="it-IT" sz="3200" b="1" i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                           DA REGALARE AL PAPA’!</a:t>
            </a:r>
            <a:br>
              <a:rPr lang="it-IT" sz="3200" b="1" i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</a:b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                                                          </a:t>
            </a:r>
            <a:r>
              <a:rPr lang="it-IT" sz="3200" i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Ascolta come fare!</a:t>
            </a:r>
          </a:p>
        </p:txBody>
      </p:sp>
      <p:pic>
        <p:nvPicPr>
          <p:cNvPr id="2050" name="Picture 2" descr="C:\Users\Lenovo PC\Desktop\20210317_0819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0748"/>
            <a:ext cx="2016224" cy="252028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ovo PC\Desktop\20210317_082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2088232" cy="320435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enovo PC\Desktop\20210317_0822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2267744" cy="321178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EC7D5DE-FE2D-4C7B-82E9-4DA6C9E3F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>
            <a:off x="6565206" y="1811139"/>
            <a:ext cx="208823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80"/>
          </a:xfrm>
        </p:spPr>
        <p:txBody>
          <a:bodyPr>
            <a:normAutofit/>
          </a:bodyPr>
          <a:lstStyle/>
          <a:p>
            <a:r>
              <a:rPr lang="it-IT" sz="3600" b="1" i="1" dirty="0">
                <a:solidFill>
                  <a:srgbClr val="FF0000"/>
                </a:solidFill>
                <a:latin typeface="Agency FB" pitchFamily="34" charset="0"/>
              </a:rPr>
              <a:t>ECCO UN AUGURALE… SUPER  PAPA’!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84168" y="6165304"/>
            <a:ext cx="2808312" cy="360040"/>
          </a:xfrm>
        </p:spPr>
        <p:txBody>
          <a:bodyPr>
            <a:normAutofit fontScale="62500" lnSpcReduction="20000"/>
          </a:bodyPr>
          <a:lstStyle/>
          <a:p>
            <a:r>
              <a:rPr lang="it-IT" dirty="0">
                <a:solidFill>
                  <a:srgbClr val="002060"/>
                </a:solidFill>
              </a:rPr>
              <a:t>Buon lavoro!</a:t>
            </a:r>
          </a:p>
        </p:txBody>
      </p:sp>
      <p:pic>
        <p:nvPicPr>
          <p:cNvPr id="1026" name="Picture 2" descr="C:\Users\Lenovo PC\Desktop\20210317_102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3912438" cy="532859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78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74</Words>
  <Application>Microsoft Office PowerPoint</Application>
  <PresentationFormat>Presentazione su schermo (4:3)</PresentationFormat>
  <Paragraphs>7</Paragraphs>
  <Slides>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Agency FB</vt:lpstr>
      <vt:lpstr>Arial</vt:lpstr>
      <vt:lpstr>Bodoni MT Black</vt:lpstr>
      <vt:lpstr>Calibri</vt:lpstr>
      <vt:lpstr>Times New Roman</vt:lpstr>
      <vt:lpstr>Tema di Office</vt:lpstr>
      <vt:lpstr>LA MAGIA DI UN DONO!</vt:lpstr>
      <vt:lpstr> ASCOLTA LA STORIA:  UN REGALO DA FAVOLA PER IL PAPA’! </vt:lpstr>
      <vt:lpstr> REALIZZA ANCHE TU UN DISEGNO SPECIALE                             DA REGALARE AL PAPA’!                                                           Ascolta come fare!</vt:lpstr>
      <vt:lpstr>ECCO UN AUGURALE… SUPER  PAPA’!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MAGIA DI UN DONO!</dc:title>
  <dc:creator>Lenovo PC</dc:creator>
  <cp:lastModifiedBy>silvanaromano@alice.it</cp:lastModifiedBy>
  <cp:revision>13</cp:revision>
  <dcterms:created xsi:type="dcterms:W3CDTF">2021-03-17T06:53:22Z</dcterms:created>
  <dcterms:modified xsi:type="dcterms:W3CDTF">2021-03-17T12:13:59Z</dcterms:modified>
</cp:coreProperties>
</file>