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4"/>
    <p:restoredTop sz="94712"/>
  </p:normalViewPr>
  <p:slideViewPr>
    <p:cSldViewPr snapToGrid="0" snapToObjects="1" showGuides="1">
      <p:cViewPr varScale="1">
        <p:scale>
          <a:sx n="58" d="100"/>
          <a:sy n="58" d="100"/>
        </p:scale>
        <p:origin x="11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2B49CE-6ED0-7F46-8395-C2E39CE83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36E4E4-DA40-234A-8502-F5D2AF84C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2C0FF3-DEEC-2748-930C-46579F64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3D286D-F6BA-5840-AC55-C3CB1170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8E0666-28C0-2849-87B2-5C0D0026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51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635827-A7BB-544A-8AD7-EDDF6CBA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1CC869-A256-DA43-9551-3E9F75358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33CDE5-192B-AF41-8D47-01DDD013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A94200-C1BF-A047-80C8-48F9C620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8ABA68-2EFF-CE49-9253-14B141F2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57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63C1C6-AFEF-7643-8FE6-A6D876A3F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FB4191-2368-7D41-ABAF-4031B3EA2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D683C-37F6-FC46-A5DE-43169F5C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9EDF14-10B2-A74F-8F63-B36E28AF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B8D8E9-4EF0-5D4E-8DB0-2870EE78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05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72D0A-A438-9F43-A78D-0249D6C8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266FDA-A27A-0A42-A9AF-8A6DE927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FCF267-4152-0F40-AB6B-3E17F8E7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007C30-E264-6445-9D4A-F00ABE7AB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7427F3-AAA0-BF4D-B7A6-04EBC1BC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74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8A199-38CC-F04C-B070-836337AE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D9BA1A-BF12-534E-A2A4-45CBB6DC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5E4D96-30F1-E440-BA31-EB9511F2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82155-29EE-0247-8768-ECD6A6AF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86EFA8-A6B8-8446-AC8B-3699B688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85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15888-A664-7043-BBD1-A335CA52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7A0DEE-FE7E-5A4A-B4A1-D3B1D60D4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299A23-6017-974B-830C-E5493B08A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C1D19F-4A65-CC46-BAB5-CF2461DB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217C7E-59F9-5345-931E-789D24C5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BF7EE5-0EEB-774E-AC73-61E8DA6AF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93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2D0DB-D856-9145-B641-9EA09557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103C4-A90A-7E4E-B037-F0D83F97A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F04D08-621A-844A-B524-8A44D290C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3E05F53-1BE0-5849-90C1-27F5495F5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07FAB6-FDFE-5A4F-B242-BCB30FE75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6CC5B94-BFD5-644B-A24B-90AB8B93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E57A7D-20F2-CB4B-AB1B-E75A9C2D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CDB98D7-18CD-2C4F-95C2-73D91166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24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341A1-90F6-334D-AF39-992185EF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8806DE-4FB3-0249-8DB0-F362B00D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BD4BE5-792E-E74C-9D82-EAC71056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583C95-B21B-B547-8648-5D27C9D1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3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1C34C4-52D4-4E43-ABC1-2D4F4166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3B19FA-D319-3C44-BC18-B258BA2F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8DCE63-D7C8-9948-8BA0-B905D09B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C3A955-10C2-244C-8EB3-231F91984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E9769-AF05-684B-8C7C-20F8403F9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D30D09-A2B6-C649-857C-4F4CDDF7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C28A2D-0B9E-1B48-BCB6-10993C5B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271E8A-48F5-FB46-B0F7-C57A528D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50D5AD-A0B7-F749-8BE7-8D6C392C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2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84455-50B9-7249-8B02-750CAB07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94179F-64DE-4446-B283-013755823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130CF5-EBD6-F644-8B44-5040ABD04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348506-4C93-6546-BB64-4305EE2E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D37A95-A8D5-A74C-BA51-627D9B8F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AD0A67-CA49-DF40-9E97-04A86A2B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3F90C6-CB89-2543-B6B7-23E27D4A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109FB2-6FAB-0F43-BC63-BFE2478D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2C62D5-E173-FF4A-972E-0B6BA1AE1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FC35-9873-9B45-B548-7DCE2D8264BF}" type="datetimeFigureOut">
              <a:rPr lang="it-IT" smtClean="0"/>
              <a:t>03/03/2021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23AEA4-0C11-5943-B764-5E3A33D58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500EE4-9E00-EA43-8570-730F866E1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51E0-00C0-FC48-8F94-413A97E848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3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ZXu-D7a4hg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078378D-9C25-6C42-9064-113EA7FC3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655" y="0"/>
            <a:ext cx="6544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9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ementi multimediali online 3" descr="Il buon samaritano">
            <a:hlinkClick r:id="" action="ppaction://media"/>
            <a:extLst>
              <a:ext uri="{FF2B5EF4-FFF2-40B4-BE49-F238E27FC236}">
                <a16:creationId xmlns:a16="http://schemas.microsoft.com/office/drawing/2014/main" id="{E9E1E947-3BD1-114F-B930-1BA02CA490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55984" y="960331"/>
            <a:ext cx="9895472" cy="5707626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E9936A-6130-4E4E-81EE-F566002050FF}"/>
              </a:ext>
            </a:extLst>
          </p:cNvPr>
          <p:cNvSpPr txBox="1"/>
          <p:nvPr/>
        </p:nvSpPr>
        <p:spPr>
          <a:xfrm>
            <a:off x="3405352" y="190043"/>
            <a:ext cx="631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latin typeface="Amazone BT" panose="03020702040507090A04" pitchFamily="66" charset="0"/>
              </a:rPr>
              <a:t>La Parabola del Buon Samaritano</a:t>
            </a:r>
          </a:p>
        </p:txBody>
      </p:sp>
    </p:spTree>
    <p:extLst>
      <p:ext uri="{BB962C8B-B14F-4D97-AF65-F5344CB8AC3E}">
        <p14:creationId xmlns:p14="http://schemas.microsoft.com/office/powerpoint/2010/main" val="29164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307D35-98BA-5448-8D8D-2D1E184EBF81}"/>
              </a:ext>
            </a:extLst>
          </p:cNvPr>
          <p:cNvSpPr txBox="1"/>
          <p:nvPr/>
        </p:nvSpPr>
        <p:spPr>
          <a:xfrm>
            <a:off x="3115689" y="983673"/>
            <a:ext cx="5682966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Agenda LightCondensed" panose="02000606040000020004" pitchFamily="2" charset="77"/>
              </a:rPr>
              <a:t>Occorrente per realizzare il cuoricino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3200" b="1" dirty="0">
                <a:solidFill>
                  <a:srgbClr val="0070C0"/>
                </a:solidFill>
              </a:rPr>
              <a:t>1 foglio di carta di colore rosso</a:t>
            </a:r>
          </a:p>
          <a:p>
            <a:pPr algn="ctr"/>
            <a:endParaRPr lang="it-IT" sz="3200" b="1" dirty="0">
              <a:solidFill>
                <a:srgbClr val="0070C0"/>
              </a:solidFill>
            </a:endParaRPr>
          </a:p>
          <a:p>
            <a:pPr algn="ctr"/>
            <a:r>
              <a:rPr lang="it-IT" sz="3200" b="1" dirty="0">
                <a:solidFill>
                  <a:srgbClr val="0070C0"/>
                </a:solidFill>
              </a:rPr>
              <a:t>1 matita</a:t>
            </a:r>
          </a:p>
          <a:p>
            <a:pPr algn="ctr"/>
            <a:endParaRPr lang="it-IT" sz="3200" b="1" dirty="0">
              <a:solidFill>
                <a:srgbClr val="0070C0"/>
              </a:solidFill>
            </a:endParaRPr>
          </a:p>
          <a:p>
            <a:pPr algn="ctr"/>
            <a:r>
              <a:rPr lang="it-IT" sz="3200" b="1" dirty="0">
                <a:solidFill>
                  <a:srgbClr val="0070C0"/>
                </a:solidFill>
              </a:rPr>
              <a:t>forbici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EEEF38-C89D-C04B-BA75-D4D95EF04D29}"/>
              </a:ext>
            </a:extLst>
          </p:cNvPr>
          <p:cNvSpPr txBox="1"/>
          <p:nvPr/>
        </p:nvSpPr>
        <p:spPr>
          <a:xfrm>
            <a:off x="4405745" y="5541818"/>
            <a:ext cx="4073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latin typeface="Amazone BT" panose="03020702040507090A04" pitchFamily="66" charset="0"/>
              </a:rPr>
              <a:t>Buon divertimento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804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</Words>
  <Application>Microsoft Office PowerPoint</Application>
  <PresentationFormat>Widescreen</PresentationFormat>
  <Paragraphs>11</Paragraphs>
  <Slides>3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Agenda LightCondensed</vt:lpstr>
      <vt:lpstr>Amazone BT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Raffaella Castiello</cp:lastModifiedBy>
  <cp:revision>8</cp:revision>
  <dcterms:created xsi:type="dcterms:W3CDTF">2021-03-02T18:05:28Z</dcterms:created>
  <dcterms:modified xsi:type="dcterms:W3CDTF">2021-03-03T17:53:48Z</dcterms:modified>
</cp:coreProperties>
</file>