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ACCF46B-E5C7-4072-A449-AD8FB8A5D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911DDAF-1010-489E-B15E-B06E04FC4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D34B277-98C0-4667-80C9-6601E9F34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C78BDC0-E3DF-45F5-AD99-1158093D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B8B8CA1-86D4-49B8-9D53-BD6F1436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8877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1A29389-BF19-417E-AAB1-261688FA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19417B94-7AC2-452B-8612-8A57E4574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A31EE37-C52B-42E1-B3C1-FA751E83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C955F4F-B16C-40B9-82FE-65C244005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347D36B-FE77-48A4-84E6-6CFB970E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3911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E114B4BF-33A7-4DF6-BA67-6846DC3BC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366B5917-A65D-4E15-87E6-9CCA74CD7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DF9173B-8319-4AF9-A5EF-2297B489B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00E47FE-B3EE-417A-9160-470CEC42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016AD78-C869-42A7-98C1-EBE7716B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01072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D8FEC8C-BB82-492C-9E7F-1FDB0CC4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ABF6E89-C7F1-41F2-BDED-4C0E0306C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8965996-FADE-47D0-91CB-91CD301FF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31A8041-9EE6-46E1-92BB-DF2BF371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A936D7D-D085-4628-984A-A5AECE4D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55837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CE2400A-C4CF-401A-8FF4-F1C9B150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9E1A95A-330C-453B-836D-11CAE9E44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566184C-A80D-402A-ABAF-A733D5FCB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E7C9F36-E385-47B9-803B-DB6B415EB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F48D6CF-8392-4B5A-80C4-3F9FCE7A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576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D2E70D6-DE47-4EA7-83A4-36925CFD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EFD9D04-D1E9-44BE-8CE5-B19608F83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0D46A317-BDF7-4116-86C8-9A580D030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47A0D5B1-446D-4A72-9614-B8266B92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098F0362-3462-4E32-B248-9631D7A3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64603B5-CA76-4648-93D8-A198C1C09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52036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781C4E5-8656-4EC5-8301-FD1E6FEF8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615A9EF-81D2-4D4A-8E7C-F0DC4F4B0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790D8A34-7CA4-42BC-9687-058B2A945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1310F11E-3C5D-4C8B-BA08-CF8C2086F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E1654C8F-C725-4E4B-A1E0-047378536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F574E076-21E3-46C4-8152-4CC8F221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A17979C8-5D20-40A9-902F-B1C7E77D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FDF46D50-F205-42F2-AB88-AC291EFF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085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F94E61E-20D9-411B-B3F5-9DF0E4DAC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019EDD98-B710-4C89-A457-AC98AADC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3D68FCF4-615A-4B4F-B903-2F5F2133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227922C6-4CA7-4CDA-8D51-D5573FE7A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5527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00575A8-5AD2-41CD-BBAF-216F1636A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6DD6EE8F-7A87-4897-A7EB-117B4D537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93189200-B8E6-4D02-947A-59BA1E46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3496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6BCEC4B-75A4-4ABD-9195-0DB6C503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6432004-4061-4142-83DA-87BDC25FD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2E8F7497-87D9-4DE4-878A-B9BBB647C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E24532DB-31EA-4624-A433-24C49B1D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2E94AC0E-763F-41B7-963A-481DB7D8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5C00E12A-A1E9-4907-842B-760240E06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9498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C2EAE97-E4E8-4B16-BE0A-EF152D5C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18F7075E-AFA5-494C-876E-882D5F602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46B680A-B466-4131-9F13-A04BDCA3E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E7CACF5E-E973-481D-8BB8-6FA82C8BB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7B283D4-CFA6-480C-8523-AF986B0C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F354C63C-9832-4DCD-A8BF-8DB2F998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88435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6E4C2833-66EC-42B4-9109-BAAC7AE2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9440B9C-BD6D-4C2A-8F3C-58E811032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FC16D27-5688-482B-98F8-F5B03D75A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A2117-F0B8-4A08-B454-0B76E5345E9E}" type="datetimeFigureOut">
              <a:rPr lang="it-IT" smtClean="0"/>
              <a:pPr/>
              <a:t>22/03/2021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3F31221-0236-47F8-AB28-C6836C16C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419B5CF-C198-45BC-9428-67E782B08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5A788-1C62-4C3A-B5F9-540D3E53F81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2865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xmlns="" id="{888879CB-71CA-4F78-B21E-9478A188920C}"/>
              </a:ext>
            </a:extLst>
          </p:cNvPr>
          <p:cNvSpPr txBox="1">
            <a:spLocks/>
          </p:cNvSpPr>
          <p:nvPr/>
        </p:nvSpPr>
        <p:spPr>
          <a:xfrm>
            <a:off x="920115" y="936785"/>
            <a:ext cx="10351770" cy="7319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prstClr val="black"/>
                </a:solidFill>
                <a:latin typeface="Calibri Light" panose="020F0302020204030204"/>
              </a:rPr>
              <a:t>Religione Cattolica bimbi 3, 4 e 5 anni - insegnante Fornaro Elisa </a:t>
            </a:r>
            <a:endParaRPr lang="it-IT" sz="2800" b="1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xmlns="" id="{A68D28C7-7C3A-4815-91E6-A4570CAE0DB5}"/>
              </a:ext>
            </a:extLst>
          </p:cNvPr>
          <p:cNvSpPr txBox="1">
            <a:spLocks/>
          </p:cNvSpPr>
          <p:nvPr/>
        </p:nvSpPr>
        <p:spPr>
          <a:xfrm>
            <a:off x="8686799" y="3762217"/>
            <a:ext cx="2585085" cy="135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  CLICCA QUI </a:t>
            </a:r>
          </a:p>
          <a:p>
            <a:r>
              <a:rPr lang="it-IT" sz="20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PER ASCOLTARE</a:t>
            </a:r>
          </a:p>
        </p:txBody>
      </p:sp>
      <p:sp>
        <p:nvSpPr>
          <p:cNvPr id="9" name="Freccia a sinistra 8">
            <a:extLst>
              <a:ext uri="{FF2B5EF4-FFF2-40B4-BE49-F238E27FC236}">
                <a16:creationId xmlns:a16="http://schemas.microsoft.com/office/drawing/2014/main" xmlns="" id="{DA0E3FAE-6C36-405B-AC3C-4958B5293771}"/>
              </a:ext>
            </a:extLst>
          </p:cNvPr>
          <p:cNvSpPr/>
          <p:nvPr/>
        </p:nvSpPr>
        <p:spPr>
          <a:xfrm>
            <a:off x="8686799" y="5418295"/>
            <a:ext cx="2369820" cy="1005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6F9287DF-7255-418A-BA35-AD2530520E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4991" y="1668781"/>
            <a:ext cx="2093436" cy="209343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7C3C2BC-9D9B-4378-88D0-2B7AC82681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5373" y="1964703"/>
            <a:ext cx="6787968" cy="46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39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ccia a sinistra 3">
            <a:extLst>
              <a:ext uri="{FF2B5EF4-FFF2-40B4-BE49-F238E27FC236}">
                <a16:creationId xmlns:a16="http://schemas.microsoft.com/office/drawing/2014/main" xmlns="" id="{15D8098E-CB50-4D8E-9B92-DD4CF4F40F8C}"/>
              </a:ext>
            </a:extLst>
          </p:cNvPr>
          <p:cNvSpPr/>
          <p:nvPr/>
        </p:nvSpPr>
        <p:spPr>
          <a:xfrm>
            <a:off x="8298180" y="3726180"/>
            <a:ext cx="2369820" cy="1005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LaVitaNuova_breve1">
            <a:hlinkClick r:id="" action="ppaction://media"/>
            <a:extLst>
              <a:ext uri="{FF2B5EF4-FFF2-40B4-BE49-F238E27FC236}">
                <a16:creationId xmlns:a16="http://schemas.microsoft.com/office/drawing/2014/main" xmlns="" id="{D037343E-E919-4C44-9F9A-CA85A51BFC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" y="1257300"/>
            <a:ext cx="7315200" cy="41148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xmlns="" id="{46A54A09-3D79-43BB-A044-70B5CA2D795E}"/>
              </a:ext>
            </a:extLst>
          </p:cNvPr>
          <p:cNvSpPr txBox="1">
            <a:spLocks/>
          </p:cNvSpPr>
          <p:nvPr/>
        </p:nvSpPr>
        <p:spPr>
          <a:xfrm>
            <a:off x="8526780" y="1122363"/>
            <a:ext cx="214122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CLICCA QUI PER VEDERE  ASCOLTARE IL VIDEO</a:t>
            </a:r>
          </a:p>
        </p:txBody>
      </p:sp>
    </p:spTree>
    <p:extLst>
      <p:ext uri="{BB962C8B-B14F-4D97-AF65-F5344CB8AC3E}">
        <p14:creationId xmlns:p14="http://schemas.microsoft.com/office/powerpoint/2010/main" xmlns="" val="238786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25</Words>
  <Application>Microsoft Office PowerPoint</Application>
  <PresentationFormat>Personalizzato</PresentationFormat>
  <Paragraphs>4</Paragraphs>
  <Slides>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3" baseType="lpstr">
      <vt:lpstr>Tema di Office</vt:lpstr>
      <vt:lpstr>Diapositiva 1</vt:lpstr>
      <vt:lpstr>Diapositiva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CLICCA QUI PER VEDERE  ASCOLTARE IL VIDEO</dc:title>
  <dc:creator>Utente</dc:creator>
  <cp:lastModifiedBy>Utente05</cp:lastModifiedBy>
  <cp:revision>11</cp:revision>
  <dcterms:created xsi:type="dcterms:W3CDTF">2021-03-20T15:47:13Z</dcterms:created>
  <dcterms:modified xsi:type="dcterms:W3CDTF">2021-03-22T12:47:46Z</dcterms:modified>
</cp:coreProperties>
</file>