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4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D2FA4-7D6B-46D0-AF47-E68D26DF2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BD6866-9D38-4EB7-9214-6EDE26B42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6920BF-165D-47EA-AB51-4E59FA3D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3CA4-EC8F-4229-82AF-A707063FBF8B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296E9F-8A71-4849-A8AE-31C8B815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C27085-F1ED-4DDC-A329-41C69D4E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8C0C-26E1-4275-B84E-5ACB352FD1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59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98D270-4CA3-4F96-8501-7C6D6CBA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C1D2D5D-7285-4DA4-92A0-1658C3E23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0AA78D-18ED-41A3-86F5-947FD0D0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3CA4-EC8F-4229-82AF-A707063FBF8B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A70C18-2DC8-419D-A107-99E92B50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9230EE-B908-41B0-A297-1A084A95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8C0C-26E1-4275-B84E-5ACB352FD1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78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6E8659A-D0BF-422B-8C5F-F39D67ABA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8C256E-E981-409F-B288-0D8082976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C0009C-3658-4DD1-91D1-964C848A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3CA4-EC8F-4229-82AF-A707063FBF8B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53391A-50B7-43D9-931A-29F4C86E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FA2767-B86B-4C37-BA15-C4FDD842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8C0C-26E1-4275-B84E-5ACB352FD1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B37245-5CD2-4D97-A48F-65C31099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88CB7A-C568-42F2-82EE-26C1297A5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3D1BD2-E392-4A88-AF33-D7E3848A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3CA4-EC8F-4229-82AF-A707063FBF8B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1FD810-B95A-42F4-8D9B-3B7BC144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6A6BE9-199F-47F9-975B-DC558823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8C0C-26E1-4275-B84E-5ACB352FD1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88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0B50A1-DE7C-4DE7-AF7A-6C770FA7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539B0F-9AF8-41A3-A17E-1BF65FBD2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F9B1F9-456A-453C-95D6-F48DBC067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3CA4-EC8F-4229-82AF-A707063FBF8B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97BE8B-7083-4061-BD71-E2D13C36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2FDADD-AE53-4E85-B021-F855F50F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8C0C-26E1-4275-B84E-5ACB352FD1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38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75D085-CF71-4CA2-A0A0-E586F852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1DD763-1869-41C8-A5AC-6147BD5F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95D23C-38CE-44F0-9B7F-F7F4E52A7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023321-985A-4EEA-A260-8A84AECE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3CA4-EC8F-4229-82AF-A707063FBF8B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19A734-F66D-4762-B70D-CE0791D5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1C35F9-F9ED-4BCD-B3D0-D10F802B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8C0C-26E1-4275-B84E-5ACB352FD1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21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EC7E0A-30EE-40D8-969B-B43C3C822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430AD9-9A89-4282-A5FF-B2AE4BDA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B59889E-C0E9-448F-9AD9-6F9CA3F95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93F6678-E381-40D4-8027-5F15A393B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CA12629-B6FC-4E45-AFD7-A9067B146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321BA5E-D48C-4303-963E-047A5223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3CA4-EC8F-4229-82AF-A707063FBF8B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19C1BC5-5FD4-4FE5-A906-D0274A88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D871819-9A49-48D1-921D-79CAF1BC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8C0C-26E1-4275-B84E-5ACB352FD1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9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87BF2-291A-4E62-976A-36016ACB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AD5283F-55B4-485A-BA12-786240AAB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3CA4-EC8F-4229-82AF-A707063FBF8B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932BC3-3A6A-4D14-9B8A-8C1B6C33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3AE507-9E30-4B3C-841F-499F2E8D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8C0C-26E1-4275-B84E-5ACB352FD1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82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E5F2E0F-346E-4104-8F00-D616562F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3CA4-EC8F-4229-82AF-A707063FBF8B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71550AB-80C9-4668-823D-3F60C17DB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83662F-79DF-4E90-A280-DE691D0D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8C0C-26E1-4275-B84E-5ACB352FD1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40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A44358-A4B1-4974-8A28-1300B8EC4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1C2258-DA6A-45B3-8848-EF77FA76F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FF19B-7B2B-46B7-8314-AFB1F1BC8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1AD462-7E19-4F3D-A08A-1BB91C786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3CA4-EC8F-4229-82AF-A707063FBF8B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90D5DB-FE5C-4969-B758-9FD7BC06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D4385D-488C-411D-8AB2-EC38ABC7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8C0C-26E1-4275-B84E-5ACB352FD1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32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DF2514-31E0-4054-91C8-79AA72CE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0D66833-1A09-492A-99AA-8653EB6C1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A71766-1820-4356-A22E-79D9D2F5C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1E5A22-64C7-49E4-9051-7234B4E6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3CA4-EC8F-4229-82AF-A707063FBF8B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F7A715-3000-4F70-B02C-06F4F0A73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3AA6E8-B6C6-4281-BCA7-1CE3C8EC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8C0C-26E1-4275-B84E-5ACB352FD1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32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D44CB09-69D7-45CB-885E-EE24493E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8BA0E4-A2E1-4D3A-87D8-3A11CA288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46CE6B-20CA-488F-8EC8-7ED8D015D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D3CA4-EC8F-4229-82AF-A707063FBF8B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C7EED1-CE6E-458C-9790-6E4172812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15502F-1618-4DF1-A66A-A865B3F73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E8C0C-26E1-4275-B84E-5ACB352FD1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32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6672522-74A7-4DF8-B306-23EB741E7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87" y="342900"/>
            <a:ext cx="7058025" cy="61722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CDDCA16-EF33-4F9A-A3A6-1351C9A4A3DC}"/>
              </a:ext>
            </a:extLst>
          </p:cNvPr>
          <p:cNvSpPr txBox="1"/>
          <p:nvPr/>
        </p:nvSpPr>
        <p:spPr>
          <a:xfrm>
            <a:off x="3047048" y="54685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Religione Cattolica bimbi 5 anni - insegnante Fornaro Elisa </a:t>
            </a:r>
            <a:endParaRPr lang="it-IT" dirty="0"/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E025B8E-B70A-4746-8FC2-42BCA8ADF3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66199" y="1743331"/>
            <a:ext cx="1972311" cy="197231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C97C79-B76C-4FD9-BFFE-7456DB06BE44}"/>
              </a:ext>
            </a:extLst>
          </p:cNvPr>
          <p:cNvSpPr txBox="1"/>
          <p:nvPr/>
        </p:nvSpPr>
        <p:spPr>
          <a:xfrm>
            <a:off x="8884921" y="3715642"/>
            <a:ext cx="526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  <a:t>CLICCA QUI</a:t>
            </a:r>
          </a:p>
        </p:txBody>
      </p:sp>
    </p:spTree>
    <p:extLst>
      <p:ext uri="{BB962C8B-B14F-4D97-AF65-F5344CB8AC3E}">
        <p14:creationId xmlns:p14="http://schemas.microsoft.com/office/powerpoint/2010/main" val="22151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A8A2C0F-4C09-4A68-BCBA-B88DD6A2F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7" y="3920490"/>
            <a:ext cx="4349336" cy="275082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ABF9AF4-B98F-4F01-810B-8515E0791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70" y="2727960"/>
            <a:ext cx="5377295" cy="394335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E871A25-45D4-4283-AE80-ACB0DCDC0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7" y="186690"/>
            <a:ext cx="4620392" cy="3461804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14B439D-8AAA-41A0-A59D-82B33E273D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4751" y="651511"/>
            <a:ext cx="1740218" cy="174021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413F5D6-28EE-46AB-A8C9-4C6139514A9A}"/>
              </a:ext>
            </a:extLst>
          </p:cNvPr>
          <p:cNvSpPr txBox="1"/>
          <p:nvPr/>
        </p:nvSpPr>
        <p:spPr>
          <a:xfrm>
            <a:off x="7421881" y="2435572"/>
            <a:ext cx="526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  <a:t>CLICCA QUI</a:t>
            </a:r>
          </a:p>
        </p:txBody>
      </p:sp>
    </p:spTree>
    <p:extLst>
      <p:ext uri="{BB962C8B-B14F-4D97-AF65-F5344CB8AC3E}">
        <p14:creationId xmlns:p14="http://schemas.microsoft.com/office/powerpoint/2010/main" val="14943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</Words>
  <Application>Microsoft Office PowerPoint</Application>
  <PresentationFormat>Widescreen</PresentationFormat>
  <Paragraphs>3</Paragraphs>
  <Slides>2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8</cp:revision>
  <dcterms:created xsi:type="dcterms:W3CDTF">2021-03-03T17:11:26Z</dcterms:created>
  <dcterms:modified xsi:type="dcterms:W3CDTF">2021-03-04T17:47:54Z</dcterms:modified>
</cp:coreProperties>
</file>