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0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5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0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3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14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54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21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80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1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1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23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1257-E41E-4B46-94BF-1C7C5019813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242E-9AD9-4C27-A3B3-36AB7DED17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5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  <a:latin typeface="Bodoni MT Black" pitchFamily="18" charset="0"/>
              </a:rPr>
              <a:t>FORME IN…ARTE!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1680" y="5445224"/>
            <a:ext cx="6840760" cy="720080"/>
          </a:xfrm>
        </p:spPr>
        <p:txBody>
          <a:bodyPr>
            <a:normAutofit lnSpcReduction="10000"/>
          </a:bodyPr>
          <a:lstStyle/>
          <a:p>
            <a:pPr lvl="0" algn="r"/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Sezione E - Scuola dell’ Infanzia - </a:t>
            </a:r>
            <a:r>
              <a:rPr 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Plesso</a:t>
            </a:r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«Frate G. Siciliano»</a:t>
            </a:r>
          </a:p>
          <a:p>
            <a:pPr lvl="0" algn="r"/>
            <a:r>
              <a:rPr lang="it-I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endParaRPr lang="it-IT" dirty="0"/>
          </a:p>
        </p:txBody>
      </p:sp>
      <p:pic>
        <p:nvPicPr>
          <p:cNvPr id="1027" name="Picture 3" descr="C:\Users\Lenovo PC\Desktop\ARTE\COPER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256584" cy="331236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3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00B050"/>
                </a:solidFill>
              </a:rPr>
              <a:t>OSSERVA ATTENTAMENTE IL DIPINTO DEL PITTORE KANDINSKY.  COSA VEDI?</a:t>
            </a:r>
          </a:p>
        </p:txBody>
      </p:sp>
      <p:pic>
        <p:nvPicPr>
          <p:cNvPr id="2050" name="Picture 2" descr="C:\Users\Lenovo PC\Desktop\ARTE\k3-wassily-kandinsky-concentric-circ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4968552" cy="3600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8F5A729-420C-496A-B556-4BBD86217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300192" y="1556792"/>
            <a:ext cx="22322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84976" cy="1152127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  ISPIRANDOTI AL QUADRO ILLUSTRATO PRECEDENTEMENTE,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i="1" dirty="0">
                <a:solidFill>
                  <a:srgbClr val="FF0000"/>
                </a:solidFill>
              </a:rPr>
              <a:t>DIVERTITI A CREARE UNA TUA PERSONALE E ORIGINALE OPERA D’ARTE</a:t>
            </a:r>
            <a:r>
              <a:rPr lang="it-IT" sz="2400" b="1" dirty="0">
                <a:solidFill>
                  <a:srgbClr val="FF0000"/>
                </a:solidFill>
              </a:rPr>
              <a:t>,                        UTILIZZANDO LE VARIE FORME GEOMETRICHE CONOSCIUTE! Ecco come!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7304856" cy="43204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                                                                           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Buon lavoro!</a:t>
            </a:r>
          </a:p>
        </p:txBody>
      </p:sp>
      <p:pic>
        <p:nvPicPr>
          <p:cNvPr id="3074" name="Picture 2" descr="C:\Users\Lenovo PC\Desktop\20210302_123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0175" y="887014"/>
            <a:ext cx="1669879" cy="24333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 PC\Desktop\20210302_102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32282"/>
            <a:ext cx="2952329" cy="1539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 PC\Desktop\20210302_1032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4128" y="3212977"/>
            <a:ext cx="3096341" cy="1944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 PC\Desktop\20210302_1021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5400600" cy="328720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C46A21F-5ECA-450A-BF8F-77B8E44D9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820996" y="1268760"/>
            <a:ext cx="163943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71</Words>
  <Application>Microsoft Office PowerPoint</Application>
  <PresentationFormat>Presentazione su schermo (4:3)</PresentationFormat>
  <Paragraphs>6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Bodoni MT Black</vt:lpstr>
      <vt:lpstr>Calibri</vt:lpstr>
      <vt:lpstr>Times New Roman</vt:lpstr>
      <vt:lpstr>Tema di Office</vt:lpstr>
      <vt:lpstr>FORME IN…ARTE!</vt:lpstr>
      <vt:lpstr>OSSERVA ATTENTAMENTE IL DIPINTO DEL PITTORE KANDINSKY.  COSA VEDI?</vt:lpstr>
      <vt:lpstr>  ISPIRANDOTI AL QUADRO ILLUSTRATO PRECEDENTEMENTE, DIVERTITI A CREARE UNA TUA PERSONALE E ORIGINALE OPERA D’ARTE,                        UTILIZZANDO LE VARIE FORME GEOMETRICHE CONOSCIUTE! Ecco 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FORME IN…ARTE!</dc:title>
  <dc:creator>Lenovo PC</dc:creator>
  <cp:lastModifiedBy>silvanaromano@alice.it</cp:lastModifiedBy>
  <cp:revision>16</cp:revision>
  <dcterms:created xsi:type="dcterms:W3CDTF">2021-03-02T14:03:36Z</dcterms:created>
  <dcterms:modified xsi:type="dcterms:W3CDTF">2021-03-03T14:46:18Z</dcterms:modified>
</cp:coreProperties>
</file>