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Alfa Slab On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lfaSlabOne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0344bf7e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0344bf7e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0344bf7e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0344bf7e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0344bf7e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0344bf7e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0344bf7e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0344bf7e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0344bf7e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0344bf7e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0344bf7eb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0344bf7eb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2672962f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2672962f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2672962f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2672962f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131675"/>
            <a:ext cx="8520600" cy="9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>
                <a:solidFill>
                  <a:srgbClr val="FF0000"/>
                </a:solidFill>
              </a:rPr>
              <a:t>IL CICLO VITALE DELLA FARFALLA</a:t>
            </a:r>
            <a:endParaRPr sz="3800">
              <a:solidFill>
                <a:srgbClr val="FF0000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1529375"/>
            <a:ext cx="8520600" cy="36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3475"/>
            <a:ext cx="9143999" cy="40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0" y="75750"/>
            <a:ext cx="8520600" cy="48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solidFill>
                  <a:srgbClr val="000000"/>
                </a:solidFill>
              </a:rPr>
              <a:t>Il processo attraverso il quale la farfalla nasce, si sviluppa e si trasforma da bruco in insetto, viene chiamato: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3388">
                <a:solidFill>
                  <a:srgbClr val="FF0000"/>
                </a:solidFill>
              </a:rPr>
              <a:t>METAFORFOSI</a:t>
            </a:r>
            <a:endParaRPr sz="3388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3448850"/>
            <a:ext cx="85206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5150" y="1017725"/>
            <a:ext cx="42555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2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La farfalla, come tutti gli altri insetti, depone le uova.</a:t>
            </a:r>
            <a:endParaRPr sz="32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9198" l="-99227" r="-21572" t="0"/>
          <a:stretch/>
        </p:blipFill>
        <p:spPr>
          <a:xfrm>
            <a:off x="130600" y="689600"/>
            <a:ext cx="9988824" cy="415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2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Dall’uovo nasce una </a:t>
            </a:r>
            <a:r>
              <a:rPr lang="it" sz="32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LARVA</a:t>
            </a:r>
            <a:r>
              <a:rPr lang="it" sz="32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 che, crescendo, cambia più volte la pelle diventando un bruco vorace (affamato) </a:t>
            </a:r>
            <a:r>
              <a:rPr lang="it" sz="32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che mangia molte foglie.</a:t>
            </a:r>
            <a:endParaRPr sz="32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6752" l="-2250" r="2250" t="-3072"/>
          <a:stretch/>
        </p:blipFill>
        <p:spPr>
          <a:xfrm>
            <a:off x="4696400" y="1017725"/>
            <a:ext cx="4323525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Il </a:t>
            </a:r>
            <a:r>
              <a:rPr lang="it" sz="27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BRUCO</a:t>
            </a:r>
            <a:r>
              <a:rPr lang="it" sz="27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, diventato cicciottello, smette di mangiare e si costruisce un mantello protettivo </a:t>
            </a:r>
            <a:endParaRPr sz="27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7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(</a:t>
            </a:r>
            <a:r>
              <a:rPr lang="it" sz="27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BOZZOLO</a:t>
            </a:r>
            <a:r>
              <a:rPr lang="it" sz="27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) e cade in un sonno profondo.</a:t>
            </a:r>
            <a:endParaRPr sz="27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775" y="1017725"/>
            <a:ext cx="4359524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Dopo un po’ di tempo, il bruco all’interno del </a:t>
            </a:r>
            <a:r>
              <a:rPr lang="it" sz="27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BOZZOLO</a:t>
            </a:r>
            <a:r>
              <a:rPr lang="it" sz="27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, si trasforma in </a:t>
            </a:r>
            <a:r>
              <a:rPr lang="it" sz="27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CRISALIDE</a:t>
            </a:r>
            <a:r>
              <a:rPr lang="it" sz="27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.</a:t>
            </a:r>
            <a:endParaRPr sz="27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7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Trasformatasi poi in </a:t>
            </a:r>
            <a:r>
              <a:rPr lang="it" sz="27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FARFALLA</a:t>
            </a:r>
            <a:r>
              <a:rPr lang="it" sz="27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, rompe il bozzolo ed esce dal guscio in cui si era avvolta.</a:t>
            </a:r>
            <a:endParaRPr sz="27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875" y="1017725"/>
            <a:ext cx="4993374" cy="40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7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COMPLETA!!!</a:t>
            </a:r>
            <a:endParaRPr sz="370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7975"/>
            <a:ext cx="4492125" cy="505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7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COSTRUISCI!!!</a:t>
            </a:r>
            <a:endParaRPr sz="370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050" y="0"/>
            <a:ext cx="47529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CLIL DI SCIENZE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7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COLORA!!!</a:t>
            </a:r>
            <a:endParaRPr sz="370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9" name="Google Shape;119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4320" l="0" r="0" t="-4320"/>
          <a:stretch/>
        </p:blipFill>
        <p:spPr>
          <a:xfrm>
            <a:off x="3842200" y="941900"/>
            <a:ext cx="5143500" cy="42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