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58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7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60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0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33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92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06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6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462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17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39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17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308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3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FD51-836B-403E-A867-9F20A302ECCC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DEE031E-AF23-4D0D-B5E0-FF35316C1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4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8083F9-BF3B-4A8F-8712-E6D6DE4110E8}"/>
              </a:ext>
            </a:extLst>
          </p:cNvPr>
          <p:cNvSpPr txBox="1"/>
          <p:nvPr/>
        </p:nvSpPr>
        <p:spPr>
          <a:xfrm>
            <a:off x="337083" y="5547888"/>
            <a:ext cx="403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1. Clicca qui per l’audio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0E0BD2A-8484-4288-AB7F-B8FA39479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568068"/>
            <a:ext cx="7571232" cy="58477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 e 4 anni insegnante Fornaro Elisa </a:t>
            </a:r>
            <a:endParaRPr lang="it-IT" dirty="0"/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D30804D-0B9B-4FC5-8E1A-BE7EBB11E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3655" y="3603661"/>
            <a:ext cx="1635125" cy="163512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schemeClr val="accent1">
                <a:lumMod val="75000"/>
                <a:alpha val="50000"/>
              </a:schemeClr>
            </a:inn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9DE43B-3678-4B1F-B295-34E92C8317F4}"/>
              </a:ext>
            </a:extLst>
          </p:cNvPr>
          <p:cNvSpPr txBox="1"/>
          <p:nvPr/>
        </p:nvSpPr>
        <p:spPr>
          <a:xfrm>
            <a:off x="5740641" y="5547889"/>
            <a:ext cx="39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2. Clicca qui per il video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7E76C3-FCB1-407B-B15E-39665171ED1E}"/>
              </a:ext>
            </a:extLst>
          </p:cNvPr>
          <p:cNvSpPr txBox="1"/>
          <p:nvPr/>
        </p:nvSpPr>
        <p:spPr>
          <a:xfrm>
            <a:off x="2352357" y="1323652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Gesù, il mio amico speciale</a:t>
            </a:r>
          </a:p>
        </p:txBody>
      </p:sp>
      <p:pic>
        <p:nvPicPr>
          <p:cNvPr id="4" name="Io ho un amico che mi ama il suo nome è Gesù">
            <a:hlinkClick r:id="" action="ppaction://media"/>
            <a:extLst>
              <a:ext uri="{FF2B5EF4-FFF2-40B4-BE49-F238E27FC236}">
                <a16:creationId xmlns:a16="http://schemas.microsoft.com/office/drawing/2014/main" id="{566F30C2-1258-49B2-A941-401DD703499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5422" y="1986201"/>
            <a:ext cx="605536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29</Words>
  <Application>Microsoft Office PowerPoint</Application>
  <PresentationFormat>Widescreen</PresentationFormat>
  <Paragraphs>4</Paragraphs>
  <Slides>1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Century Gothic</vt:lpstr>
      <vt:lpstr>Trebuchet MS</vt:lpstr>
      <vt:lpstr>Wingdings 3</vt:lpstr>
      <vt:lpstr>Sfaccettatura</vt:lpstr>
      <vt:lpstr>Religione Cattolica bimbi 3 e 4 anni insegnante Fornaro Elisa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 e 4 anni  insegnante Fornaro Elisa </dc:title>
  <dc:creator>Utente</dc:creator>
  <cp:lastModifiedBy>Utente</cp:lastModifiedBy>
  <cp:revision>5</cp:revision>
  <dcterms:created xsi:type="dcterms:W3CDTF">2021-03-02T18:23:56Z</dcterms:created>
  <dcterms:modified xsi:type="dcterms:W3CDTF">2021-03-02T18:45:08Z</dcterms:modified>
</cp:coreProperties>
</file>