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>
        <p:scale>
          <a:sx n="72" d="100"/>
          <a:sy n="72" d="100"/>
        </p:scale>
        <p:origin x="-540" y="-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 /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6.jpg" /><Relationship Id="rId4" Type="http://schemas.openxmlformats.org/officeDocument/2006/relationships/image" Target="../media/image5.jp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 /><Relationship Id="rId7" Type="http://schemas.openxmlformats.org/officeDocument/2006/relationships/image" Target="../media/image12.jpg" /><Relationship Id="rId2" Type="http://schemas.openxmlformats.org/officeDocument/2006/relationships/image" Target="../media/image7.jp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11.jpg" /><Relationship Id="rId5" Type="http://schemas.openxmlformats.org/officeDocument/2006/relationships/image" Target="../media/image10.jpg" /><Relationship Id="rId4" Type="http://schemas.openxmlformats.org/officeDocument/2006/relationships/image" Target="../media/image9.jp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 /><Relationship Id="rId2" Type="http://schemas.openxmlformats.org/officeDocument/2006/relationships/image" Target="../media/image13.jp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876424" y="584791"/>
            <a:ext cx="8791575" cy="3678866"/>
          </a:xfrm>
        </p:spPr>
        <p:txBody>
          <a:bodyPr>
            <a:normAutofit/>
          </a:bodyPr>
          <a:lstStyle/>
          <a:p>
            <a:pPr algn="ctr"/>
            <a:r>
              <a:rPr lang="it-IT" sz="5400" dirty="0"/>
              <a:t>ISTITUTO COMPRENSIVO III PONTE – SICILIANO DI POMIGLIANO D’ARCO</a:t>
            </a:r>
            <a:br>
              <a:rPr lang="it-IT" sz="5400" dirty="0"/>
            </a:br>
            <a:r>
              <a:rPr lang="it-IT" sz="5400"/>
              <a:t>iI</a:t>
            </a:r>
            <a:r>
              <a:rPr lang="it-IT" sz="5400" dirty="0"/>
              <a:t> E STORIA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466754" y="5199321"/>
            <a:ext cx="8403264" cy="1169580"/>
          </a:xfrm>
        </p:spPr>
        <p:txBody>
          <a:bodyPr>
            <a:noAutofit/>
          </a:bodyPr>
          <a:lstStyle/>
          <a:p>
            <a:r>
              <a:rPr lang="it-IT" sz="2800" b="1" dirty="0"/>
              <a:t>I MESI DELL’ANNO</a:t>
            </a:r>
          </a:p>
          <a:p>
            <a:r>
              <a:rPr lang="it-IT" sz="2800" b="1" dirty="0"/>
              <a:t>DOCENTE: DE LUCA ANNUNZIATA</a:t>
            </a:r>
          </a:p>
        </p:txBody>
      </p:sp>
    </p:spTree>
    <p:extLst>
      <p:ext uri="{BB962C8B-B14F-4D97-AF65-F5344CB8AC3E}">
        <p14:creationId xmlns:p14="http://schemas.microsoft.com/office/powerpoint/2010/main" val="1323585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1413" y="214314"/>
            <a:ext cx="9905998" cy="885824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>
                <a:solidFill>
                  <a:schemeClr val="bg2">
                    <a:lumMod val="50000"/>
                  </a:schemeClr>
                </a:solidFill>
              </a:rPr>
              <a:t>I MESI DELL’ANNO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1412" y="971549"/>
            <a:ext cx="9905999" cy="5700713"/>
          </a:xfrm>
        </p:spPr>
        <p:txBody>
          <a:bodyPr/>
          <a:lstStyle/>
          <a:p>
            <a:pPr marL="0" indent="0">
              <a:buNone/>
            </a:pPr>
            <a:r>
              <a:rPr lang="it-IT" sz="3200" dirty="0"/>
              <a:t>I Mesi dell’anno sono dodici, infatti un anno è formato da dodici mesi, cioè:</a:t>
            </a:r>
          </a:p>
          <a:p>
            <a:pPr marL="0" indent="0">
              <a:buNone/>
            </a:pPr>
            <a:r>
              <a:rPr lang="it-IT" sz="3200" dirty="0"/>
              <a:t>Il primo mese è  GENNAIO          Il terzo mese è MARZO</a:t>
            </a:r>
          </a:p>
          <a:p>
            <a:pPr marL="0" indent="0">
              <a:buNone/>
            </a:pPr>
            <a:r>
              <a:rPr lang="it-IT" sz="3200" dirty="0"/>
              <a:t>                                                   </a:t>
            </a:r>
          </a:p>
          <a:p>
            <a:pPr marL="0" indent="0">
              <a:buNone/>
            </a:pPr>
            <a:endParaRPr lang="it-IT" sz="3200" dirty="0"/>
          </a:p>
          <a:p>
            <a:pPr marL="0" indent="0">
              <a:buNone/>
            </a:pPr>
            <a:r>
              <a:rPr lang="it-IT" sz="3200" dirty="0"/>
              <a:t>Il secondo mese è FEBBRAIO        Il quarto mese è APRILE</a:t>
            </a:r>
          </a:p>
          <a:p>
            <a:pPr marL="0" indent="0">
              <a:buNone/>
            </a:pPr>
            <a:r>
              <a:rPr lang="it-IT" sz="3200" dirty="0"/>
              <a:t>                                                     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817" y="3167269"/>
            <a:ext cx="2955234" cy="125895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816" y="5183461"/>
            <a:ext cx="2955235" cy="1258957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897" y="3167269"/>
            <a:ext cx="2955234" cy="1258957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897" y="5183461"/>
            <a:ext cx="2955234" cy="1258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971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1412" y="200026"/>
            <a:ext cx="9905999" cy="64293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dirty="0"/>
              <a:t>Il quinto mese è MAGGIO   L’ottavo mese è AGOSTO</a:t>
            </a:r>
          </a:p>
          <a:p>
            <a:pPr marL="0" indent="0">
              <a:buNone/>
            </a:pPr>
            <a:endParaRPr lang="it-IT" sz="3200" dirty="0"/>
          </a:p>
          <a:p>
            <a:pPr marL="0" indent="0">
              <a:buNone/>
            </a:pPr>
            <a:endParaRPr lang="it-IT" sz="3200" dirty="0"/>
          </a:p>
          <a:p>
            <a:pPr marL="0" indent="0">
              <a:buNone/>
            </a:pPr>
            <a:r>
              <a:rPr lang="it-IT" sz="3200" dirty="0"/>
              <a:t>Il sesto mese è GIUGNO     Il nono mese è SETTEMBRE</a:t>
            </a:r>
          </a:p>
          <a:p>
            <a:pPr marL="0" indent="0">
              <a:buNone/>
            </a:pPr>
            <a:endParaRPr lang="it-IT" sz="3200" dirty="0"/>
          </a:p>
          <a:p>
            <a:pPr marL="0" indent="0">
              <a:buNone/>
            </a:pPr>
            <a:endParaRPr lang="it-IT" sz="3200" dirty="0"/>
          </a:p>
          <a:p>
            <a:pPr marL="0" indent="0">
              <a:buNone/>
            </a:pPr>
            <a:r>
              <a:rPr lang="it-IT" sz="3200" dirty="0"/>
              <a:t>Il settimo mese è Luglio        Il decimo mese è Ottobre</a:t>
            </a:r>
          </a:p>
        </p:txBody>
      </p:sp>
      <p:sp>
        <p:nvSpPr>
          <p:cNvPr id="4" name="AutoShape 2" descr="Risultato immagini per GIARDINO FIORITO ROSA"/>
          <p:cNvSpPr>
            <a:spLocks noChangeAspect="1" noChangeArrowheads="1"/>
          </p:cNvSpPr>
          <p:nvPr/>
        </p:nvSpPr>
        <p:spPr bwMode="auto">
          <a:xfrm>
            <a:off x="155575" y="-876300"/>
            <a:ext cx="2476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5154" y="952499"/>
            <a:ext cx="3084792" cy="120760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364" y="3193682"/>
            <a:ext cx="3084792" cy="1194536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364" y="5163571"/>
            <a:ext cx="3084792" cy="1194536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592" y="952499"/>
            <a:ext cx="3084792" cy="1207606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592" y="3193683"/>
            <a:ext cx="3084792" cy="1194536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592" y="5163570"/>
            <a:ext cx="3084792" cy="119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419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00088" y="914400"/>
            <a:ext cx="11201399" cy="48768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dirty="0"/>
              <a:t>L’undicesimo mese è NOVEBRE        Il dodicesimo mese è DICEMBRE</a:t>
            </a:r>
          </a:p>
          <a:p>
            <a:pPr marL="0" indent="0">
              <a:buNone/>
            </a:pPr>
            <a:endParaRPr lang="it-IT" sz="3200" dirty="0"/>
          </a:p>
          <a:p>
            <a:pPr marL="0" indent="0">
              <a:buNone/>
            </a:pPr>
            <a:endParaRPr lang="it-IT" sz="3200" dirty="0"/>
          </a:p>
          <a:p>
            <a:pPr marL="0" indent="0">
              <a:buNone/>
            </a:pPr>
            <a:endParaRPr lang="it-IT" sz="32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183" y="1722783"/>
            <a:ext cx="3975652" cy="1484243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383" y="1722782"/>
            <a:ext cx="3975652" cy="1484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294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1412" y="214313"/>
            <a:ext cx="9745663" cy="5576888"/>
          </a:xfrm>
        </p:spPr>
        <p:txBody>
          <a:bodyPr/>
          <a:lstStyle/>
          <a:p>
            <a:endParaRPr lang="it-IT" dirty="0"/>
          </a:p>
          <a:p>
            <a:pPr marL="0" indent="0">
              <a:buNone/>
            </a:pPr>
            <a:r>
              <a:rPr lang="it-IT" sz="3200" dirty="0"/>
              <a:t>I mesi dell’anno si ripetono uno dopo l’altro in successione ciclica perché dopo dicembre torna sempre gennaio.</a:t>
            </a:r>
          </a:p>
          <a:p>
            <a:pPr marL="0" indent="0">
              <a:buNone/>
            </a:pPr>
            <a:r>
              <a:rPr lang="it-IT" sz="3200" dirty="0"/>
              <a:t>I mesi dell’anno non hanno tutti la stessa durata infatti 30 giorni ha Novembre con Aprile, Giugno e Settembre di 28 ce n’è uno tutti gli altri fan 31</a:t>
            </a:r>
          </a:p>
          <a:p>
            <a:pPr marL="0" indent="0">
              <a:buNone/>
            </a:pPr>
            <a:r>
              <a:rPr lang="it-IT" sz="3200" dirty="0"/>
              <a:t>L’unico mese che dura 28 giorni è Febbraio ma </a:t>
            </a:r>
            <a:r>
              <a:rPr lang="it-IT" sz="3200" b="1" i="1" dirty="0"/>
              <a:t>ATTENZIONE</a:t>
            </a:r>
            <a:r>
              <a:rPr lang="it-IT" sz="3200" dirty="0"/>
              <a:t>, ogni 4 anni dura 29.</a:t>
            </a:r>
          </a:p>
        </p:txBody>
      </p:sp>
    </p:spTree>
    <p:extLst>
      <p:ext uri="{BB962C8B-B14F-4D97-AF65-F5344CB8AC3E}">
        <p14:creationId xmlns:p14="http://schemas.microsoft.com/office/powerpoint/2010/main" val="1120274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009" y="503583"/>
            <a:ext cx="9236765" cy="5804452"/>
          </a:xfrm>
        </p:spPr>
      </p:pic>
    </p:spTree>
    <p:extLst>
      <p:ext uri="{BB962C8B-B14F-4D97-AF65-F5344CB8AC3E}">
        <p14:creationId xmlns:p14="http://schemas.microsoft.com/office/powerpoint/2010/main" val="42709835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70</TotalTime>
  <Words>162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Circuito</vt:lpstr>
      <vt:lpstr>ISTITUTO COMPRENSIVO III PONTE – SICILIANO DI POMIGLIANO D’ARCO iI E STORIA</vt:lpstr>
      <vt:lpstr>I MESI DELL’ANNO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ISTITUTO COMPRENSIVO III PONTE – SICILIANO DI POMIGLIANO D’ARCO I E STORIA</dc:title>
  <dc:creator>UTENTE 4</dc:creator>
  <cp:lastModifiedBy>Erasmo Prevete</cp:lastModifiedBy>
  <cp:revision>10</cp:revision>
  <dcterms:created xsi:type="dcterms:W3CDTF">2021-02-18T20:52:22Z</dcterms:created>
  <dcterms:modified xsi:type="dcterms:W3CDTF">2021-03-01T08:41:35Z</dcterms:modified>
</cp:coreProperties>
</file>