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28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71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53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67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1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27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5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22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60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35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76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C3D6-CBFB-41E1-835C-7A8E0867777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5AD9-9DD8-4A5A-86B8-439034409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27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80659" y="1190787"/>
            <a:ext cx="656942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C PONTE – SICILIANO</a:t>
            </a:r>
          </a:p>
          <a:p>
            <a:pPr algn="ctr"/>
            <a:r>
              <a:rPr lang="it-IT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sez</a:t>
            </a:r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Q </a:t>
            </a:r>
          </a:p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plesso RODARI</a:t>
            </a:r>
          </a:p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docente </a:t>
            </a:r>
          </a:p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TESTA ROSA ARCA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6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ttangolo 4"/>
          <p:cNvSpPr/>
          <p:nvPr/>
        </p:nvSpPr>
        <p:spPr>
          <a:xfrm rot="1121624">
            <a:off x="7088777" y="1258614"/>
            <a:ext cx="43904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MAGIA DEI 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COLORI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WhatsApp Video 2021-02-28 at 12.25.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324" y="0"/>
            <a:ext cx="3352800" cy="62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</Words>
  <Application>Microsoft Office PowerPoint</Application>
  <PresentationFormat>Widescreen</PresentationFormat>
  <Paragraphs>7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3</cp:revision>
  <dcterms:created xsi:type="dcterms:W3CDTF">2021-02-28T18:26:00Z</dcterms:created>
  <dcterms:modified xsi:type="dcterms:W3CDTF">2021-02-28T18:35:43Z</dcterms:modified>
</cp:coreProperties>
</file>