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F6D92-19B2-4696-9439-5D3A593B93F0}" type="datetimeFigureOut">
              <a:rPr lang="it-IT" smtClean="0"/>
              <a:t>28/02/2021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6122-1823-4A02-9D82-04D40B5845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8727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F6D92-19B2-4696-9439-5D3A593B93F0}" type="datetimeFigureOut">
              <a:rPr lang="it-IT" smtClean="0"/>
              <a:t>28/02/2021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6122-1823-4A02-9D82-04D40B5845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6650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F6D92-19B2-4696-9439-5D3A593B93F0}" type="datetimeFigureOut">
              <a:rPr lang="it-IT" smtClean="0"/>
              <a:t>28/02/2021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6122-1823-4A02-9D82-04D40B5845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3225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F6D92-19B2-4696-9439-5D3A593B93F0}" type="datetimeFigureOut">
              <a:rPr lang="it-IT" smtClean="0"/>
              <a:t>28/02/2021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6122-1823-4A02-9D82-04D40B5845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2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F6D92-19B2-4696-9439-5D3A593B93F0}" type="datetimeFigureOut">
              <a:rPr lang="it-IT" smtClean="0"/>
              <a:t>28/02/2021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6122-1823-4A02-9D82-04D40B5845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5152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F6D92-19B2-4696-9439-5D3A593B93F0}" type="datetimeFigureOut">
              <a:rPr lang="it-IT" smtClean="0"/>
              <a:t>28/02/2021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6122-1823-4A02-9D82-04D40B5845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1756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F6D92-19B2-4696-9439-5D3A593B93F0}" type="datetimeFigureOut">
              <a:rPr lang="it-IT" smtClean="0"/>
              <a:t>28/02/2021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6122-1823-4A02-9D82-04D40B5845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1834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F6D92-19B2-4696-9439-5D3A593B93F0}" type="datetimeFigureOut">
              <a:rPr lang="it-IT" smtClean="0"/>
              <a:t>28/02/2021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6122-1823-4A02-9D82-04D40B5845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6158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F6D92-19B2-4696-9439-5D3A593B93F0}" type="datetimeFigureOut">
              <a:rPr lang="it-IT" smtClean="0"/>
              <a:t>28/02/2021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6122-1823-4A02-9D82-04D40B5845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5158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F6D92-19B2-4696-9439-5D3A593B93F0}" type="datetimeFigureOut">
              <a:rPr lang="it-IT" smtClean="0"/>
              <a:t>28/02/2021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6122-1823-4A02-9D82-04D40B5845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3938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F6D92-19B2-4696-9439-5D3A593B93F0}" type="datetimeFigureOut">
              <a:rPr lang="it-IT" smtClean="0"/>
              <a:t>28/02/2021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F6122-1823-4A02-9D82-04D40B5845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4556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F6D92-19B2-4696-9439-5D3A593B93F0}" type="datetimeFigureOut">
              <a:rPr lang="it-IT" smtClean="0"/>
              <a:t>28/02/2021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F6122-1823-4A02-9D82-04D40B5845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0024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629065" y="873713"/>
            <a:ext cx="5925626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IC PONTE-SICILIANO</a:t>
            </a:r>
          </a:p>
          <a:p>
            <a:pPr algn="ctr"/>
            <a:r>
              <a:rPr lang="it-IT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plesso RODARI </a:t>
            </a:r>
            <a:endParaRPr lang="it-IT" sz="54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it-IT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sez</a:t>
            </a:r>
            <a:r>
              <a:rPr lang="it-IT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O docenti</a:t>
            </a:r>
            <a:endParaRPr lang="it-IT" sz="54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it-IT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DI </a:t>
            </a:r>
            <a:r>
              <a:rPr lang="it-IT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MARZO ANNA</a:t>
            </a:r>
          </a:p>
          <a:p>
            <a:pPr algn="ctr"/>
            <a:r>
              <a:rPr lang="it-IT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DEL GROSSO LAURA</a:t>
            </a:r>
          </a:p>
          <a:p>
            <a:pPr algn="ctr"/>
            <a:r>
              <a:rPr lang="it-IT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it-IT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endParaRPr lang="it-IT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" name="WhatsApp Video 2021-02-27 at 20.21.18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91491" y="365374"/>
            <a:ext cx="3657599" cy="558665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3152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65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566737"/>
            <a:ext cx="10483840" cy="583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162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481012"/>
            <a:ext cx="10287000" cy="589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073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14</Words>
  <Application>Microsoft Office PowerPoint</Application>
  <PresentationFormat>Widescreen</PresentationFormat>
  <Paragraphs>6</Paragraphs>
  <Slides>4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ANNA</dc:creator>
  <cp:lastModifiedBy>ANNA</cp:lastModifiedBy>
  <cp:revision>5</cp:revision>
  <dcterms:created xsi:type="dcterms:W3CDTF">2021-02-27T20:41:34Z</dcterms:created>
  <dcterms:modified xsi:type="dcterms:W3CDTF">2021-02-28T18:52:49Z</dcterms:modified>
</cp:coreProperties>
</file>