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171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561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35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14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23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53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89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15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28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18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15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A8AD-57FA-4DD9-8131-EC71DE1B01CF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F8C4F-EA59-4BB4-8BCC-700A4F87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73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580795" y="981782"/>
            <a:ext cx="676916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I.C. PONTE – SICILIANO</a:t>
            </a:r>
          </a:p>
          <a:p>
            <a:pPr algn="ctr"/>
            <a:r>
              <a:rPr lang="it-IT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SEZ O PLESSO RODARI</a:t>
            </a:r>
          </a:p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Docenti</a:t>
            </a:r>
          </a:p>
          <a:p>
            <a:pPr algn="ctr"/>
            <a:r>
              <a:rPr lang="it-IT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 MARZO ANNA</a:t>
            </a:r>
          </a:p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DEL GROSSO LAURA</a:t>
            </a:r>
          </a:p>
        </p:txBody>
      </p:sp>
    </p:spTree>
    <p:extLst>
      <p:ext uri="{BB962C8B-B14F-4D97-AF65-F5344CB8AC3E}">
        <p14:creationId xmlns:p14="http://schemas.microsoft.com/office/powerpoint/2010/main" val="505706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menica delle Pal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615" y="157980"/>
            <a:ext cx="33528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tangolo 5"/>
          <p:cNvSpPr/>
          <p:nvPr/>
        </p:nvSpPr>
        <p:spPr>
          <a:xfrm rot="19922724">
            <a:off x="4740083" y="1334089"/>
            <a:ext cx="4331634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LA DOMENICA</a:t>
            </a:r>
          </a:p>
          <a:p>
            <a:pPr algn="ctr"/>
            <a:r>
              <a:rPr lang="it-IT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DELLE PALME</a:t>
            </a:r>
            <a:endParaRPr lang="it-IT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037">
            <a:off x="8292518" y="3056709"/>
            <a:ext cx="3032981" cy="318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22</Words>
  <Application>Microsoft Office PowerPoint</Application>
  <PresentationFormat>Widescreen</PresentationFormat>
  <Paragraphs>7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Raffaella Castiello</cp:lastModifiedBy>
  <cp:revision>3</cp:revision>
  <dcterms:created xsi:type="dcterms:W3CDTF">2021-03-21T19:05:07Z</dcterms:created>
  <dcterms:modified xsi:type="dcterms:W3CDTF">2021-03-25T15:15:46Z</dcterms:modified>
</cp:coreProperties>
</file>