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0527C-35EB-4224-B839-4A099068A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80C07E-AC09-4322-9ECC-620D51DCD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66E86-E4D0-4FDD-8664-B5F561EA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7BB542-28B0-49E2-B1ED-8215B149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DC42A9-D044-46EB-8354-1D31F456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02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6268B9-77FE-4062-914A-F6FC5967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53B2E4-BF18-4623-94EA-1426EDCE7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50E184-C9C4-47A7-A27A-A288F69D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6FD746-E5EE-4CF5-B106-1F82C36B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8CA8D5-942F-422B-8D31-E7B35222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28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18DD03-04B2-44A5-8037-3FE2DDAE1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6FE3BD6-1746-4266-8C6A-99CCD8A69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CE0AFE-113C-4B8F-BAE3-C76CC6DE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871A2-4654-44BA-8C4E-02BC70E7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2209FD-8310-4045-9928-2E67E93A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40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C7F372-DB16-4328-BBAD-89C1637B6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EC641-290D-4F69-ACC6-68535D644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684812-81B3-4108-822E-A6E18E5F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679ECF-E54E-4968-9C57-38F6DD3D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94D327-CE62-4706-A843-5F2CEDAA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635BFE-1991-4CD1-979A-7DA06B75D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698468-67C0-4E70-9410-B08FF0C65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8E3D0F-B415-477A-A602-3233808D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5971A9-9886-43CF-9F85-BDEBB983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2DDD7D-BEA2-415E-A86E-8D86EE9C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65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54F69A-94D5-41CF-9914-42BAD0F4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C8EBEC-924D-43B4-9883-E137D07D4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529551-59A0-4D1D-AB15-31657459B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548867-9FBA-4FCD-87C4-F6B0BCA5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384C5B-A0F1-4040-B06F-8DFA0F20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FFFF5C-AB31-4144-AA69-467C88B2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313113-5F95-4A6E-A635-513B7375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1A2917-AD60-495D-B531-0C11C48D3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21A888-EF77-4A5A-B170-F92C4910C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955C37B-319A-4116-99A3-9596C922B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5C70CBE-CB93-445A-96E1-152D4F4829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A2DBF6-2FB7-47D7-97B0-7DA1A278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692FAC-599C-4032-B199-C2FF5C95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71D3C8A-519A-4931-8431-DC7EECC2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38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7BBC1-EFED-46C8-B53E-BD94A1CB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505EE7-AFA1-4FC9-A870-294F9E48F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E6F967-9278-4E1E-8DB8-D2ED64EC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C5308D-0F3D-43E6-83EF-44458F62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77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CC066A0-98A8-44BD-AA3E-4E4E2075A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6ECEFC1-F002-4CAD-8BB3-B407E95D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5F84FA-BFD6-480F-ADB0-B6907951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53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64E920-2450-4D7A-8E1D-BDC55B0A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20EDC4-C8D1-4270-8927-169100867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93A2DC-107F-4679-9B09-3895026F1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D6D8C5-284E-4C67-99E0-BF687C3F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4F9C3C-7E91-49F4-AAB7-919DA03D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48A907-3BE4-4120-BDFF-3D9F0A16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68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5D09C-F3F9-4192-932B-8DAA923A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B39C95A-C7C1-4F70-933B-6A9A093D4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53193B-2A73-42C1-80DB-EB75FBBD8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731D82-D4C1-4D11-A34D-B9956484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C170A5-C98F-4363-B80B-6A2B0552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EEBEB0-DE7B-4279-AFF4-0E0DCF6C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78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FEC33E-E73B-47E2-BF41-5C2D25FE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0ADE9D-AC6D-4F83-8D21-29F168DD4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4F46A3-8874-46E4-82BC-7411FBF95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6F23-9A58-448A-A2F7-9B0248E01CB6}" type="datetimeFigureOut">
              <a:rPr lang="it-IT" smtClean="0"/>
              <a:t>28/02/2021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82A537-9280-4A9C-BB3F-81BD5BB35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067D8C-758C-4FE2-80D8-308A2933A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02F89-EF50-4DF2-A159-AC761BDA10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81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866CE9E-73AB-4E0F-BD15-DDB1192CD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9237" cy="6858000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A4676500-B5BF-45D2-8097-B6812F3033A8}"/>
              </a:ext>
            </a:extLst>
          </p:cNvPr>
          <p:cNvSpPr txBox="1">
            <a:spLocks/>
          </p:cNvSpPr>
          <p:nvPr/>
        </p:nvSpPr>
        <p:spPr>
          <a:xfrm>
            <a:off x="1524000" y="765810"/>
            <a:ext cx="9144000" cy="1140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																																																		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27EB63-D427-43D9-BBB9-7E24A35C9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675" y="108280"/>
            <a:ext cx="6587886" cy="104967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84E7655-1C9D-4483-B31A-D9A8E1F0BA79}"/>
              </a:ext>
            </a:extLst>
          </p:cNvPr>
          <p:cNvSpPr/>
          <p:nvPr/>
        </p:nvSpPr>
        <p:spPr>
          <a:xfrm>
            <a:off x="8035290" y="1269750"/>
            <a:ext cx="32888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Gesù e i suoi insegnamenti</a:t>
            </a:r>
          </a:p>
        </p:txBody>
      </p:sp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05C230C-CC3A-4B72-9B39-72F9BDAF4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7615" y="2941637"/>
            <a:ext cx="1463675" cy="1463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60FB2C-463A-4807-94BB-A2EAEA57809B}"/>
              </a:ext>
            </a:extLst>
          </p:cNvPr>
          <p:cNvSpPr txBox="1"/>
          <p:nvPr/>
        </p:nvSpPr>
        <p:spPr>
          <a:xfrm>
            <a:off x="9104309" y="4569094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 qui</a:t>
            </a:r>
          </a:p>
        </p:txBody>
      </p:sp>
    </p:spTree>
    <p:extLst>
      <p:ext uri="{BB962C8B-B14F-4D97-AF65-F5344CB8AC3E}">
        <p14:creationId xmlns:p14="http://schemas.microsoft.com/office/powerpoint/2010/main" val="3762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6706BD2-861B-4D9E-90B8-FF089DBD1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1" y="2606040"/>
            <a:ext cx="5107756" cy="39662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187AF4-133B-4B07-B9CF-C8FBB83E4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05" y="2051685"/>
            <a:ext cx="4698082" cy="4617720"/>
          </a:xfrm>
          <a:prstGeom prst="rect">
            <a:avLst/>
          </a:prstGeom>
        </p:spPr>
      </p:pic>
      <p:pic>
        <p:nvPicPr>
          <p:cNvPr id="1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85280CB-58AB-4A17-9782-AE2CE0298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5385" y="635635"/>
            <a:ext cx="1246505" cy="1246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D34FE4-283F-4C0B-903E-A1A875689E56}"/>
              </a:ext>
            </a:extLst>
          </p:cNvPr>
          <p:cNvSpPr txBox="1"/>
          <p:nvPr/>
        </p:nvSpPr>
        <p:spPr>
          <a:xfrm>
            <a:off x="4250507" y="1074221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 qui</a:t>
            </a:r>
          </a:p>
        </p:txBody>
      </p:sp>
    </p:spTree>
    <p:extLst>
      <p:ext uri="{BB962C8B-B14F-4D97-AF65-F5344CB8AC3E}">
        <p14:creationId xmlns:p14="http://schemas.microsoft.com/office/powerpoint/2010/main" val="85848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31421A7-3BD9-4C78-AC1E-FC0EA9E16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8" y="1559107"/>
            <a:ext cx="5636332" cy="5097916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6617AC9-D133-4A1F-9B66-D72896052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93" y="1559107"/>
            <a:ext cx="6433407" cy="5097916"/>
          </a:xfrm>
          <a:prstGeom prst="rect">
            <a:avLst/>
          </a:prstGeom>
        </p:spPr>
      </p:pic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9ADD648-024E-454B-B34C-A63CA9099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2595" y="441325"/>
            <a:ext cx="789305" cy="789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F51D75D-738E-4280-AEA5-42A6D7BA5105}"/>
              </a:ext>
            </a:extLst>
          </p:cNvPr>
          <p:cNvSpPr txBox="1"/>
          <p:nvPr/>
        </p:nvSpPr>
        <p:spPr>
          <a:xfrm>
            <a:off x="4079057" y="651311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 qui</a:t>
            </a:r>
          </a:p>
        </p:txBody>
      </p:sp>
    </p:spTree>
    <p:extLst>
      <p:ext uri="{BB962C8B-B14F-4D97-AF65-F5344CB8AC3E}">
        <p14:creationId xmlns:p14="http://schemas.microsoft.com/office/powerpoint/2010/main" val="35775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61</Words>
  <Application>Microsoft Office PowerPoint</Application>
  <PresentationFormat>Widescreen</PresentationFormat>
  <Paragraphs>5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9</cp:revision>
  <dcterms:created xsi:type="dcterms:W3CDTF">2021-02-28T15:56:46Z</dcterms:created>
  <dcterms:modified xsi:type="dcterms:W3CDTF">2021-02-28T16:47:50Z</dcterms:modified>
</cp:coreProperties>
</file>