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FE5046-227E-4E24-8B3D-38E3A22BA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7C86CD2-07D2-4A15-AC72-C7C4BB49E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20EA71-FED2-4C9F-B693-9B6A55B84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BC67-F971-414F-BF7D-CF999BD54787}" type="datetimeFigureOut">
              <a:rPr lang="it-IT" smtClean="0"/>
              <a:t>17/03/2021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D78D9E-DC7F-4F70-9FF8-14211F189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9BB2CC-2BAF-46F0-97B5-ED630EE8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B313-9570-491E-A2A1-C7FDF0A07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984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4F22A7-2C54-4D4A-9892-84B2ECAE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44735A3-699E-4119-AF57-FFEE5C5A2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E9D8B7-F2A7-4C98-9A48-F2D1244A1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BC67-F971-414F-BF7D-CF999BD54787}" type="datetimeFigureOut">
              <a:rPr lang="it-IT" smtClean="0"/>
              <a:t>17/03/2021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C47BC2-EEF4-47B4-9872-DBE35E254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B75B22-FDE1-497A-9E50-E1754C33A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B313-9570-491E-A2A1-C7FDF0A07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366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6D669BA-6932-4B85-807B-B8755B0070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ADCEEB8-76E7-4538-8CC2-9CA231E26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34A3AA-6136-4B29-A672-2CFF41FF6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BC67-F971-414F-BF7D-CF999BD54787}" type="datetimeFigureOut">
              <a:rPr lang="it-IT" smtClean="0"/>
              <a:t>17/03/2021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DFCC4F-66E3-4C5D-9A01-871A3BC5B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270DB1-669B-4683-B49A-5F6A42DB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B313-9570-491E-A2A1-C7FDF0A07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71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E8D66C-1F9A-4FA8-A06A-C932BF6E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EB7C6F-C22B-4FC6-9256-65643109F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BBDE69-6A61-4DA4-89AE-CB6615A21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BC67-F971-414F-BF7D-CF999BD54787}" type="datetimeFigureOut">
              <a:rPr lang="it-IT" smtClean="0"/>
              <a:t>17/03/2021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3066-7D4D-4548-8D1E-81AA8536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96FE3C-C803-4A95-9A47-3C3996149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B313-9570-491E-A2A1-C7FDF0A07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1E0E6B-11B0-4C69-B8CF-2D77C036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F5AADF-2708-49C0-BE6C-A58494931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00CBAD-69BA-4A64-A33F-54361D81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BC67-F971-414F-BF7D-CF999BD54787}" type="datetimeFigureOut">
              <a:rPr lang="it-IT" smtClean="0"/>
              <a:t>17/03/2021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1FB29A-82C7-45D5-B30D-5F3F8E01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D8C493-CFBB-4650-9A90-E263DAD5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B313-9570-491E-A2A1-C7FDF0A07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93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199DAE-2C52-4A85-AA19-27BA72868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2796EA-D6EA-4D89-B508-56C274D10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AFFC93C-AA95-4692-AA2A-E20B69A0D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4AFAD6-AAC0-4D0E-8B5E-F001537F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BC67-F971-414F-BF7D-CF999BD54787}" type="datetimeFigureOut">
              <a:rPr lang="it-IT" smtClean="0"/>
              <a:t>17/03/2021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D71765-18CF-4FC9-91CE-FD8C7460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F2F559-BA3D-4200-A781-FE8193A4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B313-9570-491E-A2A1-C7FDF0A07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9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ADA84-6B58-45AE-A0D7-A52EC3FE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7CDFBE-712C-4E61-AF53-08AC70D00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C01F501-5E30-4CBA-AF31-D7AD500FE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E2C19A-A58A-43CE-A4DE-7B14D8CFFE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FF98E4A-4215-4691-83F5-442A8DD05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D5DB97D-D6DC-4EC7-A138-7DEF4E0F4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BC67-F971-414F-BF7D-CF999BD54787}" type="datetimeFigureOut">
              <a:rPr lang="it-IT" smtClean="0"/>
              <a:t>17/03/2021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60FFDEA-D28F-4067-8370-4ABE22D7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9262494-0EEA-4616-9578-8992B9059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B313-9570-491E-A2A1-C7FDF0A07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91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20073C-830E-47CA-A8CB-57DC8AD8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9038979-FD42-41D7-A556-07946D4A4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BC67-F971-414F-BF7D-CF999BD54787}" type="datetimeFigureOut">
              <a:rPr lang="it-IT" smtClean="0"/>
              <a:t>17/03/2021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8F828A9-88F6-4522-AF13-4E2D9F5F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CEFA3CD-FC2F-4F5E-A331-B7161D4F9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B313-9570-491E-A2A1-C7FDF0A07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10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30100B9-CA2B-41EF-B200-1AE685280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BC67-F971-414F-BF7D-CF999BD54787}" type="datetimeFigureOut">
              <a:rPr lang="it-IT" smtClean="0"/>
              <a:t>17/03/2021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98C45E-AA58-4C43-83FE-E529093E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42943D-0F6C-4CB4-9D0C-982AD0E6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B313-9570-491E-A2A1-C7FDF0A07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55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07A81C-5A92-4F10-AF82-4605A002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FFD8C0-7876-47BC-9AD5-69B86DC0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2BED4C-4BB0-4890-8F53-FF3A85F2F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50443AE-7C04-4707-BB5E-CE7CE8D0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BC67-F971-414F-BF7D-CF999BD54787}" type="datetimeFigureOut">
              <a:rPr lang="it-IT" smtClean="0"/>
              <a:t>17/03/2021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22117A-7E22-42AE-9C32-419E63AFE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C065AB-1BEE-4D84-BAE8-7A9FF2C0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B313-9570-491E-A2A1-C7FDF0A07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26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C819D-6C55-4701-9CB2-BB424DFC7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5D94692-670C-4A91-9808-29B711F11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77C234-898C-4E30-B219-D47C27A35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2B5D3A0-3E8F-4EB9-8D4E-75AAD8247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BC67-F971-414F-BF7D-CF999BD54787}" type="datetimeFigureOut">
              <a:rPr lang="it-IT" smtClean="0"/>
              <a:t>17/03/2021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9611FA-03E2-48F1-B42F-001D1B38B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F1A166-7531-43E5-9776-AB1A44A8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7B313-9570-491E-A2A1-C7FDF0A07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61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39C2D1E-BBCC-401E-9E8C-E20AFD3AA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4088E9-CEA9-43DD-AC6A-676264AF7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7E02AE-A24E-4B03-B3CA-56CED3F574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0BC67-F971-414F-BF7D-CF999BD54787}" type="datetimeFigureOut">
              <a:rPr lang="it-IT" smtClean="0"/>
              <a:t>17/03/2021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BC71DB-3EB9-42F2-9497-495870372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4B3E74-38FA-4189-9B60-D925AA578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7B313-9570-491E-A2A1-C7FDF0A079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217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97EE6F-B647-40AB-9330-72719195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6780" y="1122363"/>
            <a:ext cx="2141220" cy="2387600"/>
          </a:xfrm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CLICCA QUI PER VEDERE  ASCOLTARE IL VIDEO</a:t>
            </a:r>
          </a:p>
        </p:txBody>
      </p:sp>
      <p:pic>
        <p:nvPicPr>
          <p:cNvPr id="4" name="ape_sbadatella">
            <a:hlinkClick r:id="" action="ppaction://media"/>
            <a:extLst>
              <a:ext uri="{FF2B5EF4-FFF2-40B4-BE49-F238E27FC236}">
                <a16:creationId xmlns:a16="http://schemas.microsoft.com/office/drawing/2014/main" id="{738A6186-24CC-416F-AB65-DAA636D1A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" y="518477"/>
            <a:ext cx="7299960" cy="5474970"/>
          </a:xfrm>
          <a:prstGeom prst="rect">
            <a:avLst/>
          </a:prstGeom>
        </p:spPr>
      </p:pic>
      <p:sp>
        <p:nvSpPr>
          <p:cNvPr id="5" name="Freccia a sinistra 4">
            <a:extLst>
              <a:ext uri="{FF2B5EF4-FFF2-40B4-BE49-F238E27FC236}">
                <a16:creationId xmlns:a16="http://schemas.microsoft.com/office/drawing/2014/main" id="{36C7979C-69CF-4649-BD09-1595124F3F5C}"/>
              </a:ext>
            </a:extLst>
          </p:cNvPr>
          <p:cNvSpPr/>
          <p:nvPr/>
        </p:nvSpPr>
        <p:spPr>
          <a:xfrm>
            <a:off x="8298180" y="3726180"/>
            <a:ext cx="2369820" cy="10058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Tema di Office</vt:lpstr>
      <vt:lpstr>CLICCA QUI PER VEDERE  ASCOLTARE IL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CLICCA QUI PER VEDERE  ASCOLTARE IL VIDEO</dc:title>
  <dc:creator>Utente</dc:creator>
  <cp:lastModifiedBy>Utente</cp:lastModifiedBy>
  <cp:revision>1</cp:revision>
  <dcterms:created xsi:type="dcterms:W3CDTF">2021-03-17T17:25:15Z</dcterms:created>
  <dcterms:modified xsi:type="dcterms:W3CDTF">2021-03-17T17:25:16Z</dcterms:modified>
</cp:coreProperties>
</file>