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94B47-D8E8-4D30-858F-20CBCAFCA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5ACE1A-8983-4441-BF8A-73B892AEE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54BFEC-99CD-4FD9-A7AB-54D90025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F5A2BF-C8E6-4AC8-80CC-509403D6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600D4D-B41F-440D-B648-A85A132B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6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64BC1A-8B32-481D-948D-A551273B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527168-4E7C-4B07-90E4-4CD937335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83A3EC-5DF4-4189-A0A8-562F74CA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147CA4-79F0-494B-BD40-10C30657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5E1109-B280-4F7A-B3C8-8B0B1F6B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51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BE96915-5266-4986-9483-308A53EF2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4E1D9F-95E9-4996-A7C0-3AF57709F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E1D7D0-8CF5-478F-AB39-7752BB6F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A4F4A4-7B60-43D5-AC45-A328FC7A8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519CD4-267D-4CB2-892E-8020D01D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57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A72A47-DADE-46C0-9A6D-20708E0C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AF3C84-60AA-4392-A030-CC9332B39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92DC00-2DD5-4A53-A2AA-FA10C969D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7C7EB6-9C32-4A06-8DCC-944E8CCD5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062519-B9EA-4E7C-9BC4-03C07A31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02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3F630E-8A7F-415B-8EAF-C6147433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EB9112-A864-4B40-B3AF-F621F41BC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BD7742-4C37-4C5B-8FA2-5509D7366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98EEB4-38DC-429D-BF09-AC924F7F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E5F9C4-A835-44B1-921F-5AD697AA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6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1ACC4-CF8D-4E1C-B1A5-F7C1F837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3D4C14-EC9E-41F3-B30A-543F50A23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EE9071B-98AC-427D-877C-23D1B399F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C72EF0-1C9A-4F0D-948C-E8BD19DE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CFE90C-FF19-4C89-B0B3-9110A31A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368D11-AE3A-4DA2-B13B-2997A5C41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06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4D335-855D-4061-8585-6E09D402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7FABCD-310C-4604-9BD3-C7161A381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76941E-A5D9-4935-9ECF-24F416C38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D59EF4B-58E3-4E9C-AEEF-B8020235F8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F262E1-EBCD-4B30-9C8A-4DFF33190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F9090EC-8676-4052-8D28-C5705CCF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D81423B-6A3A-443A-B6B5-D7D945AB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79DA0B-D5C5-4421-8E25-A2B20CA1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6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68E388-5050-4C21-9767-F2C3DA39B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63D3A9-D3DF-4C07-A9D6-15BF7583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E8F528-5499-4B9D-B230-2597166F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A34337-7BA8-467F-BE7B-8291099C1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52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8F8A49C-22FF-45E9-8E06-F67BD6B44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068307-B1C9-454F-A7F0-E4813117A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575393-6F3E-4299-B7D1-7977A15F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3A4876-D2E6-4B28-B2C8-656569A3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28E9E4-19AB-4FB0-B7E7-DA093D1D4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63B385-34C0-4216-933C-0A2154AE7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E03315-2DE1-4D0B-90D2-777D1E0F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A2FCC-B256-41C4-9798-2B35389D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522196-7C68-436A-AF88-3F50A1567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00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84288D-099F-49AD-932A-C7318476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6EFA115-B1C6-4206-8E2A-FB89B1D5D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22A85D-7611-4C1A-B7C4-883968B37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843D47-DDB9-4A44-AE88-D52A6E63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8CFBB0-A0F1-49E4-95B4-DE49CA83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3A5CF8-87F0-4303-8B49-4917713B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715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20872BA-7B78-44C3-9003-B294938E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445FFE-40FC-4D36-B94D-1F7F0009D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078AC8-B668-41F5-B6F6-EF5387370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0F3A-8048-4D83-A055-1C62C51060D9}" type="datetimeFigureOut">
              <a:rPr lang="it-IT" smtClean="0"/>
              <a:t>11/03/2021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BE64BE-4E0D-49FB-960D-9DB3C2F78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B5D2AC-F8FF-41C4-891F-EE817D3AA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9A924-780B-44D6-95D5-EDE2295B44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77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0A4588-C39C-415E-AC4F-14CF5AC54B79}"/>
              </a:ext>
            </a:extLst>
          </p:cNvPr>
          <p:cNvSpPr txBox="1"/>
          <p:nvPr/>
        </p:nvSpPr>
        <p:spPr>
          <a:xfrm>
            <a:off x="866775" y="259080"/>
            <a:ext cx="1045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Religione Cattolica bimbi 3, 4 e 5 anni - insegnante Fornaro Elisa </a:t>
            </a:r>
            <a:endParaRPr lang="it-IT" sz="3200" b="1" dirty="0">
              <a:solidFill>
                <a:schemeClr val="accent6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D2A830-C1E7-4C96-822C-1EE302924768}"/>
              </a:ext>
            </a:extLst>
          </p:cNvPr>
          <p:cNvSpPr txBox="1"/>
          <p:nvPr/>
        </p:nvSpPr>
        <p:spPr>
          <a:xfrm>
            <a:off x="8995410" y="3303270"/>
            <a:ext cx="2674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/>
                </a:solidFill>
              </a:rPr>
              <a:t>CLICCA PER VEDERE IL VIDEO</a:t>
            </a:r>
          </a:p>
        </p:txBody>
      </p:sp>
      <p:sp>
        <p:nvSpPr>
          <p:cNvPr id="8" name="Freccia a sinistra 7">
            <a:extLst>
              <a:ext uri="{FF2B5EF4-FFF2-40B4-BE49-F238E27FC236}">
                <a16:creationId xmlns:a16="http://schemas.microsoft.com/office/drawing/2014/main" id="{A6462C61-58A9-4CFB-BFD9-856DF376D902}"/>
              </a:ext>
            </a:extLst>
          </p:cNvPr>
          <p:cNvSpPr/>
          <p:nvPr/>
        </p:nvSpPr>
        <p:spPr>
          <a:xfrm>
            <a:off x="9509760" y="3949601"/>
            <a:ext cx="1645920" cy="646331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90E83C-536F-4977-9DF9-1AEA9A095319}"/>
              </a:ext>
            </a:extLst>
          </p:cNvPr>
          <p:cNvSpPr txBox="1"/>
          <p:nvPr/>
        </p:nvSpPr>
        <p:spPr>
          <a:xfrm>
            <a:off x="2480309" y="640081"/>
            <a:ext cx="8974455" cy="605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Il signor Inverno e la signorina Primavera</a:t>
            </a:r>
            <a:endParaRPr lang="it-IT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WIN_20210311_18_19_10_Pro">
            <a:hlinkClick r:id="" action="ppaction://media"/>
            <a:extLst>
              <a:ext uri="{FF2B5EF4-FFF2-40B4-BE49-F238E27FC236}">
                <a16:creationId xmlns:a16="http://schemas.microsoft.com/office/drawing/2014/main" id="{7A9D3583-8C4E-4FD9-BBEC-8FCC373202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2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BFF70E9-F4BC-41C2-BC58-DA99638A9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831"/>
            <a:ext cx="12192000" cy="61663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6A7426-7DA2-4F3F-A468-9B64B94BC457}"/>
              </a:ext>
            </a:extLst>
          </p:cNvPr>
          <p:cNvSpPr txBox="1"/>
          <p:nvPr/>
        </p:nvSpPr>
        <p:spPr>
          <a:xfrm>
            <a:off x="3577589" y="345831"/>
            <a:ext cx="77476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CLICCA QUI PER ASCOLTARE</a:t>
            </a:r>
            <a:endParaRPr lang="it-IT" sz="3200" b="1" dirty="0">
              <a:solidFill>
                <a:schemeClr val="bg2"/>
              </a:solidFill>
            </a:endParaRP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6EA7FFA9-DA4B-49C4-B9A1-505C7A5963F0}"/>
              </a:ext>
            </a:extLst>
          </p:cNvPr>
          <p:cNvSpPr/>
          <p:nvPr/>
        </p:nvSpPr>
        <p:spPr>
          <a:xfrm>
            <a:off x="5503545" y="930606"/>
            <a:ext cx="674370" cy="1069644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618F47C-40F7-4744-8A30-0FCD694D8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9995" y="2213586"/>
            <a:ext cx="1945958" cy="19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29</Words>
  <Application>Microsoft Office PowerPoint</Application>
  <PresentationFormat>Widescreen</PresentationFormat>
  <Paragraphs>4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6</cp:revision>
  <dcterms:created xsi:type="dcterms:W3CDTF">2021-03-10T17:41:29Z</dcterms:created>
  <dcterms:modified xsi:type="dcterms:W3CDTF">2021-03-11T17:20:53Z</dcterms:modified>
</cp:coreProperties>
</file>