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11A5E-C77F-497A-9907-79B74EF5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768344-D5C9-4971-869B-F5C3DD37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4DFE7D-FCD8-4670-BF16-C9AC3661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EFB9D6-129B-4A5F-86AD-7C8B1E8B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5C1375-235F-49D3-BE67-23AD4E7E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1B70A7-F873-4529-9087-A7B7477F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FE7110-3B20-4F0E-A1D5-D83E22BFC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9AEBB-3E81-4EED-895D-D1D4D6FE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493DC-CD75-4B86-A1B8-7394489D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25E5B0-BAB7-4F93-B76C-E7BAACA7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6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3E1350-E229-47F0-92FE-15FF0B918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646D5A-7D04-4E73-81C2-6802DFC0C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B7BAA-E01F-4608-A5CA-7C2AB135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858DAB-EB54-48D1-BE55-B0B11BE5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76588D-3395-4714-AC3C-4853E99C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C5014-FC4A-4595-B4F6-AFBAF5C5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E2735-5D60-49C2-BCFC-B6FD0720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8C67D9-05E3-46F3-9B1A-59010857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9E24C-0862-41BC-AABB-284056B3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CB9FDD-C7B3-4074-9009-8342B90B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06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7BCF3D-0062-45BE-95D9-B68D7DD5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CCE6E8-8E34-4E97-838F-486C19AB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2AF9D-47E1-4D62-89D5-F6200624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C4C704-50B7-44B8-AF65-974B205F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848A4F-8070-4AD3-B6FD-E50E462E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33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63517-1803-4749-8DFA-BC2E28F3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BAB782-DCFB-4EAE-9A4D-054B32D63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DB1039-8DEE-4524-8D2B-4666C5423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F18B30-A125-478F-AA18-CD9BAFFF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C19EE7-3E26-43C6-A577-20B9C7BE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64E4DF-BEFA-447F-B3DF-15E1FE03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3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E8DF9-A195-49F3-AF36-A977A90A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E6F256-40EF-4277-B5A5-D27503FA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C71E36-C4D0-4F8D-BA51-C9914A8D7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CAA834-6E4B-41B8-A9FD-373962778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49094B-DB21-4020-8056-E23780FC1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D5D696-F3EE-4556-AF58-546BB97B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7A44DF-0004-4FF2-B2F5-09156195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652757B-471E-4633-80BE-051E121B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82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9C9AA-C671-46B5-A3D7-8AC59AB6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758248-299B-4844-8BFF-F7197BBD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C9C71D-CB34-4022-B442-160F8D07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0DF3BB-1449-4592-B6D6-4B2ECE88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21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6A18B0-A78E-48AF-BF15-18607510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335FD1-CA9A-4856-92B0-9DDC609B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97E40C-3C40-4062-8747-ECC4E0EC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73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53D1D-AEFD-4284-B255-D0D4F577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BAC939-A098-4755-AE3A-735321D7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63A090-F46E-42F3-AF1C-7F0EDA9B4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266DA-647F-4B98-BE5F-44145978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E50FBD-D1BE-4804-8844-D8C1D5B5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BDB235-0B44-4D2B-AF79-0501DA10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93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317DFD-9E23-493B-BC9C-1C20DA63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8F3A3A-2B07-4494-9C9E-6D5CFA233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0739ED-0040-4023-B054-D3969D08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8887AC-6175-4E13-95C1-51A749F4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D70499-4031-4570-81DA-5D54CD5C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F0142-D489-4B22-8696-332F264D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0468FF-1A25-4C63-85CB-1A52F976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7CA9C9-1607-40AF-94E9-165DCC39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FF4FF-3D41-44DB-8117-AB644B045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329E-273E-4954-8E13-032B6321223B}" type="datetimeFigureOut">
              <a:rPr lang="it-IT" smtClean="0"/>
              <a:t>06/03/2021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DEE66D-4D02-4C4F-9384-1EF7912AD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273D67-378B-42F0-BFF7-B1DAFD8F3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36C5-0B70-4181-A2CD-D1DFACA01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7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772F4AF-0D41-42D2-B926-5792691A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533400"/>
            <a:ext cx="6524625" cy="57912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298617E-0B9F-484D-89EB-3CD68514AFBE}"/>
              </a:ext>
            </a:extLst>
          </p:cNvPr>
          <p:cNvSpPr txBox="1"/>
          <p:nvPr/>
        </p:nvSpPr>
        <p:spPr>
          <a:xfrm>
            <a:off x="822960" y="533400"/>
            <a:ext cx="10458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- insegnante Fornaro Elisa 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F53EEBE-AC29-49AD-A9DF-A38559AA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589" y="2007235"/>
            <a:ext cx="2129791" cy="2129791"/>
          </a:xfrm>
          <a:prstGeom prst="rect">
            <a:avLst/>
          </a:prstGeom>
        </p:spPr>
      </p:pic>
      <p:sp>
        <p:nvSpPr>
          <p:cNvPr id="6" name="CasellaDiTesto 8">
            <a:extLst>
              <a:ext uri="{FF2B5EF4-FFF2-40B4-BE49-F238E27FC236}">
                <a16:creationId xmlns:a16="http://schemas.microsoft.com/office/drawing/2014/main" id="{D89D0A8E-EC8C-4697-818D-3B04EEA8C6EB}"/>
              </a:ext>
            </a:extLst>
          </p:cNvPr>
          <p:cNvSpPr txBox="1"/>
          <p:nvPr/>
        </p:nvSpPr>
        <p:spPr>
          <a:xfrm>
            <a:off x="1110329" y="4295174"/>
            <a:ext cx="3860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CLICCA QUI</a:t>
            </a:r>
            <a:endParaRPr lang="it-I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772268A-9C3E-487D-B032-007A7A59F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16"/>
            <a:ext cx="5430012" cy="28990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2DD5EF1-C986-4D9F-ACE0-3CE68918D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390"/>
            <a:ext cx="5430012" cy="35247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1CFFFFF-FFA3-42F4-B4BB-A0DF89F93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58" y="708660"/>
            <a:ext cx="5303375" cy="5440680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C61D3202-0E19-41F8-82E0-DD8F43D6A9A1}"/>
              </a:ext>
            </a:extLst>
          </p:cNvPr>
          <p:cNvSpPr/>
          <p:nvPr/>
        </p:nvSpPr>
        <p:spPr>
          <a:xfrm>
            <a:off x="2358390" y="2971800"/>
            <a:ext cx="579120" cy="1303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47D9F7E6-2E3F-4144-8535-772BF4BC0F09}"/>
              </a:ext>
            </a:extLst>
          </p:cNvPr>
          <p:cNvSpPr/>
          <p:nvPr/>
        </p:nvSpPr>
        <p:spPr>
          <a:xfrm>
            <a:off x="5284851" y="4882762"/>
            <a:ext cx="1622298" cy="651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BBAD717-DBE1-417F-9543-55D6EF270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70171" y="110366"/>
            <a:ext cx="2128838" cy="2128838"/>
          </a:xfrm>
          <a:prstGeom prst="rect">
            <a:avLst/>
          </a:prstGeom>
        </p:spPr>
      </p:pic>
      <p:sp>
        <p:nvSpPr>
          <p:cNvPr id="10" name="CasellaDiTesto 8">
            <a:extLst>
              <a:ext uri="{FF2B5EF4-FFF2-40B4-BE49-F238E27FC236}">
                <a16:creationId xmlns:a16="http://schemas.microsoft.com/office/drawing/2014/main" id="{BCDDCA16-EF33-4F9A-A3A6-1351C9A4A3DC}"/>
              </a:ext>
            </a:extLst>
          </p:cNvPr>
          <p:cNvSpPr txBox="1"/>
          <p:nvPr/>
        </p:nvSpPr>
        <p:spPr>
          <a:xfrm>
            <a:off x="5284851" y="1826294"/>
            <a:ext cx="3860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CLICCA QUI</a:t>
            </a:r>
            <a:endParaRPr lang="it-I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</Words>
  <Application>Microsoft Office PowerPoint</Application>
  <PresentationFormat>Widescreen</PresentationFormat>
  <Paragraphs>3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7</cp:revision>
  <dcterms:created xsi:type="dcterms:W3CDTF">2021-03-06T16:03:31Z</dcterms:created>
  <dcterms:modified xsi:type="dcterms:W3CDTF">2021-03-06T16:32:32Z</dcterms:modified>
</cp:coreProperties>
</file>