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55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98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1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9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80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9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5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47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91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62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87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FDCE-2CE4-44B8-B6C9-2743AF970176}" type="datetimeFigureOut">
              <a:rPr lang="it-IT" smtClean="0"/>
              <a:t>21/02/2021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DFC7-F71C-4D8E-BD1B-6D58032EF8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78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157" y="263612"/>
            <a:ext cx="10515600" cy="12027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7030A0"/>
                </a:solidFill>
              </a:rPr>
              <a:t>ATTIVITA’ ASINCRONA </a:t>
            </a:r>
            <a:br>
              <a:rPr lang="it-IT" sz="2800" dirty="0" smtClean="0">
                <a:solidFill>
                  <a:srgbClr val="7030A0"/>
                </a:solidFill>
              </a:rPr>
            </a:br>
            <a:r>
              <a:rPr lang="it-IT" sz="2800" dirty="0" smtClean="0">
                <a:solidFill>
                  <a:srgbClr val="7030A0"/>
                </a:solidFill>
              </a:rPr>
              <a:t>IL DIARIO PERSONALE</a:t>
            </a:r>
            <a:br>
              <a:rPr lang="it-IT" sz="2800" dirty="0" smtClean="0">
                <a:solidFill>
                  <a:srgbClr val="7030A0"/>
                </a:solidFill>
              </a:rPr>
            </a:br>
            <a:r>
              <a:rPr lang="it-IT" sz="2800" dirty="0" smtClean="0">
                <a:solidFill>
                  <a:srgbClr val="7030A0"/>
                </a:solidFill>
              </a:rPr>
              <a:t>INS. ZANFARDINO CL 4C -</a:t>
            </a:r>
            <a:endParaRPr lang="it-IT" sz="2800" dirty="0">
              <a:solidFill>
                <a:srgbClr val="7030A0"/>
              </a:solidFill>
            </a:endParaRPr>
          </a:p>
        </p:txBody>
      </p:sp>
      <p:sp>
        <p:nvSpPr>
          <p:cNvPr id="5" name="Esplosione 1 4"/>
          <p:cNvSpPr/>
          <p:nvPr/>
        </p:nvSpPr>
        <p:spPr>
          <a:xfrm rot="1252159">
            <a:off x="8723036" y="434234"/>
            <a:ext cx="3171464" cy="2647448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SUSSULTI DI FEBBRAIO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58" y="1466335"/>
            <a:ext cx="7013146" cy="5259860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68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9" y="3083961"/>
            <a:ext cx="4070195" cy="3468029"/>
          </a:xfrm>
          <a:prstGeom prst="rect">
            <a:avLst/>
          </a:prstGeom>
        </p:spPr>
      </p:pic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396678" y="372701"/>
            <a:ext cx="9144000" cy="1166732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it-IT" sz="2800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° </a:t>
            </a:r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Tappa nei testi narrativi </a:t>
            </a:r>
          </a:p>
          <a:p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DIARIO PERSONALE</a:t>
            </a:r>
            <a:endParaRPr lang="it-IT" sz="28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&lt;strong&gt;Calamaio&lt;/strong&gt;, oh mete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10" y="2787693"/>
            <a:ext cx="4953965" cy="37002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9" name="Cuore 8"/>
          <p:cNvSpPr/>
          <p:nvPr/>
        </p:nvSpPr>
        <p:spPr>
          <a:xfrm>
            <a:off x="4335644" y="1435607"/>
            <a:ext cx="2878972" cy="2525217"/>
          </a:xfrm>
          <a:prstGeom prst="heart">
            <a:avLst/>
          </a:prstGeom>
          <a:solidFill>
            <a:schemeClr val="accent1"/>
          </a:solidFill>
          <a:ln w="190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 testo per raccontare ricordi</a:t>
            </a:r>
          </a:p>
          <a:p>
            <a:pPr algn="ctr"/>
            <a:r>
              <a:rPr lang="it-IT" dirty="0" smtClean="0"/>
              <a:t>Segreti sentimenti </a:t>
            </a:r>
          </a:p>
          <a:p>
            <a:pPr algn="ctr"/>
            <a:r>
              <a:rPr lang="it-IT" dirty="0" smtClean="0"/>
              <a:t>fatti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8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lgerian" panose="04020705040A02060702" pitchFamily="82" charset="0"/>
              </a:rPr>
              <a:t>IL DIARIO PERSONALE</a:t>
            </a:r>
            <a:endParaRPr lang="it-IT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8" y="2072653"/>
            <a:ext cx="580178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79" y="2200529"/>
            <a:ext cx="5186595" cy="3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4362250" y="3375922"/>
            <a:ext cx="3125162" cy="1545336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IL DIARIO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PERSONALE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5998464" y="2441448"/>
            <a:ext cx="0" cy="74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7487412" y="4129905"/>
            <a:ext cx="1082040" cy="37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3275635" y="4129905"/>
            <a:ext cx="925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035040" y="4623847"/>
            <a:ext cx="0" cy="844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5605735" y="2031522"/>
            <a:ext cx="12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Chi scrive?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569452" y="3945239"/>
            <a:ext cx="175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Perché?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241495" y="3638592"/>
            <a:ext cx="125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Che cosa scrive?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7515651" y="4866048"/>
            <a:ext cx="1540841" cy="103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846783" y="5468112"/>
            <a:ext cx="23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Dove?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    Quando?  </a:t>
            </a:r>
            <a:r>
              <a:rPr lang="it-IT" dirty="0" smtClean="0"/>
              <a:t>       </a:t>
            </a:r>
          </a:p>
        </p:txBody>
      </p:sp>
      <p:sp>
        <p:nvSpPr>
          <p:cNvPr id="39" name="Angolo ripiegato 38"/>
          <p:cNvSpPr/>
          <p:nvPr/>
        </p:nvSpPr>
        <p:spPr>
          <a:xfrm>
            <a:off x="9109276" y="4982142"/>
            <a:ext cx="1840375" cy="1846162"/>
          </a:xfrm>
          <a:prstGeom prst="foldedCorner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Com’è fatto il testo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3854949" y="1574675"/>
            <a:ext cx="548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Elabora la mappa dei testi assegnati seguendo lo schema</a:t>
            </a:r>
            <a:endParaRPr lang="it-IT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13" y="1218990"/>
            <a:ext cx="2143125" cy="2143125"/>
          </a:xfrm>
          <a:prstGeom prst="rect">
            <a:avLst/>
          </a:prstGeom>
        </p:spPr>
      </p:pic>
      <p:sp>
        <p:nvSpPr>
          <p:cNvPr id="42" name="Rettangolo arrotondato 41"/>
          <p:cNvSpPr/>
          <p:nvPr/>
        </p:nvSpPr>
        <p:spPr>
          <a:xfrm>
            <a:off x="371334" y="204884"/>
            <a:ext cx="2916820" cy="202669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ANALIZZO IL </a:t>
            </a:r>
            <a:r>
              <a:rPr lang="it-IT" dirty="0" smtClean="0">
                <a:solidFill>
                  <a:srgbClr val="7030A0"/>
                </a:solidFill>
              </a:rPr>
              <a:t>TESTO: 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Personaggi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Tempo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Luogo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Linguaggio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Contenuto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13458"/>
            <a:ext cx="10515600" cy="64818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 ORA TOCCA A TE..SCRIVI QUALCHE PAGINA DI DIARIO UTILIZZANDO UNO STLE CONFI DENZIALE E RACCONTANDO UN TUO SEGRETO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32" y="1551007"/>
            <a:ext cx="7014259" cy="5023404"/>
          </a:xfrm>
          <a:prstGeom prst="rect">
            <a:avLst/>
          </a:prstGeom>
        </p:spPr>
      </p:pic>
      <p:sp>
        <p:nvSpPr>
          <p:cNvPr id="7" name="Freccia a destra rientrata 6"/>
          <p:cNvSpPr/>
          <p:nvPr/>
        </p:nvSpPr>
        <p:spPr>
          <a:xfrm>
            <a:off x="509285" y="2048720"/>
            <a:ext cx="2592729" cy="11458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OSSERVA E POI SCRIVI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35780" y="475488"/>
            <a:ext cx="3493008" cy="438912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 attrezzi per scrivere bene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llout con freccia in giù 3"/>
          <p:cNvSpPr/>
          <p:nvPr/>
        </p:nvSpPr>
        <p:spPr>
          <a:xfrm>
            <a:off x="1191768" y="914400"/>
            <a:ext cx="2523744" cy="139903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ORDINE LOGICO E CRONOLOGICO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llout con freccia in giù 4"/>
          <p:cNvSpPr/>
          <p:nvPr/>
        </p:nvSpPr>
        <p:spPr>
          <a:xfrm>
            <a:off x="1139952" y="2598039"/>
            <a:ext cx="2523744" cy="1453896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COERENZA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llout con freccia in giù 5"/>
          <p:cNvSpPr/>
          <p:nvPr/>
        </p:nvSpPr>
        <p:spPr>
          <a:xfrm>
            <a:off x="1191768" y="4465320"/>
            <a:ext cx="2523744" cy="1453896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COESIONE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llout con freccia in giù 6"/>
          <p:cNvSpPr/>
          <p:nvPr/>
        </p:nvSpPr>
        <p:spPr>
          <a:xfrm>
            <a:off x="8281416" y="914400"/>
            <a:ext cx="2523744" cy="139903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LE FRASI SONO IN SUCCESSIONE LOGICA E CRONOLOGICA?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llout con freccia in giù 7"/>
          <p:cNvSpPr/>
          <p:nvPr/>
        </p:nvSpPr>
        <p:spPr>
          <a:xfrm>
            <a:off x="8281416" y="2514219"/>
            <a:ext cx="2523744" cy="1621536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TESTO CONTIENE LE INFORMAZIONI NECESSARIE?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llout con freccia in giù 8"/>
          <p:cNvSpPr/>
          <p:nvPr/>
        </p:nvSpPr>
        <p:spPr>
          <a:xfrm>
            <a:off x="8345424" y="4465320"/>
            <a:ext cx="2523744" cy="139903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 LEGAMI TRA PAROLE E FRASI SONO CORRETTI?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742688" y="1303020"/>
            <a:ext cx="2227326" cy="242316"/>
          </a:xfrm>
          <a:prstGeom prst="rightArrow">
            <a:avLst>
              <a:gd name="adj1" fmla="val 676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742688" y="2862072"/>
            <a:ext cx="2188464" cy="257556"/>
          </a:xfrm>
          <a:prstGeom prst="rightArrow">
            <a:avLst>
              <a:gd name="adj1" fmla="val 617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flipV="1">
            <a:off x="4742688" y="4625340"/>
            <a:ext cx="2374392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480560" y="5660136"/>
            <a:ext cx="334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COMPLETA LE ATTIVITA’ DAL QUADERNO DI SCRITTURA ALLE PAGINE INDICATE IN VIDEOLEZIONE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9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5990" y="296562"/>
            <a:ext cx="4382530" cy="54369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accent5"/>
                </a:solidFill>
              </a:rPr>
              <a:t>IL SIMPLE PRESENT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" y="1524000"/>
            <a:ext cx="6939885" cy="5109451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54" y="1400432"/>
            <a:ext cx="3741261" cy="5292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609">
            <a:off x="5446450" y="320089"/>
            <a:ext cx="2925214" cy="20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Algerian</vt:lpstr>
      <vt:lpstr>Arial</vt:lpstr>
      <vt:lpstr>Arial Black</vt:lpstr>
      <vt:lpstr>Calibri</vt:lpstr>
      <vt:lpstr>Calibri Light</vt:lpstr>
      <vt:lpstr>Tema di Office</vt:lpstr>
      <vt:lpstr>ATTIVITA’ ASINCRONA  IL DIARIO PERSONALE INS. ZANFARDINO CL 4C -</vt:lpstr>
      <vt:lpstr>Presentazione standard di PowerPoint</vt:lpstr>
      <vt:lpstr>IL DIARIO PERSONALE</vt:lpstr>
      <vt:lpstr>Presentazione standard di PowerPoint</vt:lpstr>
      <vt:lpstr>E ORA TOCCA A TE..SCRIVI QUALCHE PAGINA DI DIARIO UTILIZZANDO UNO STLE CONFI DENZIALE E RACCONTANDO UN TUO SEGRETO</vt:lpstr>
      <vt:lpstr>Gli attrezzi per scrivere bene</vt:lpstr>
      <vt:lpstr>IL SIMPLE PRESENT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24</cp:revision>
  <dcterms:created xsi:type="dcterms:W3CDTF">2020-11-14T16:05:47Z</dcterms:created>
  <dcterms:modified xsi:type="dcterms:W3CDTF">2021-02-21T21:49:34Z</dcterms:modified>
</cp:coreProperties>
</file>