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89324-18F3-4C8C-9F94-8C2D8DC9B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8E0A71-270F-4260-BD96-4AF0F437F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2775D6-422B-472C-ABDC-E8F630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83EE00-516B-4EA9-BAEA-3A9D0E96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35F41E-4FA6-432C-8EEF-AE5657A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06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C137A0-BB66-4944-BC45-0934AF90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DAC2CC-B040-4FF6-B829-13AE9B09A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20207-EF18-4ED2-9206-6F28AD7E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EFA4D2-E027-448E-9D80-486C97AA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BD0773-5BF7-4760-8E0E-DF9DF1FB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2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F78FDE-55CB-43BC-B0B4-56AC6884D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D7A3C5-4D72-4EA0-BF7F-D5DE4FEA8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6A3FA8-51E4-4284-9597-7ECB9378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82B6E9-33F4-4DC5-A184-A084D373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B02771-F59A-48AE-BE8B-9A57C734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93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1C2F7-CE1D-4525-B69D-45CEAD12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D7934-973F-427F-AA4F-E55F4490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E7524-6945-4B6E-A236-E6366B08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C7A676-2793-4C89-A1F6-AD33A5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26D280-814E-4966-AC39-BDF75042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26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AE5CC0-93AA-43FB-9B04-AEBDF744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FDE731-4175-4DB8-9F75-828215FB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CB57BB-2CC1-4D17-8C6F-22562270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50DC24-DC44-4C23-B62F-3B45030F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252998-40D6-4624-B8FD-2B92EAD9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16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56FE0-4690-4FB0-83B2-D9F89A6E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00516B-CE10-44A3-A3FF-507C588B5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C7290E-53AE-47F2-9B8D-B4A3E37BC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7E0C2E-D397-42E9-890F-FD497E11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9CDAEF-C1DE-4C5C-8D2D-19A3BE26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5D943F-BBBB-49B8-B21B-E454E32A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3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866E5-6A1B-481C-9407-7395EFB3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3D7C9E-A147-4B98-824A-03FB794C1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7F4CBF-693D-490A-B6F3-67C0BABA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4EDE78-6C97-42F8-B31B-872770A9F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3C20C5-862D-4E2B-8AD4-1E151DBD8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1EE27A-C771-43FE-B086-EF4E14FD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C5C425-D4AC-441C-A0CA-A7832383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1BB841-29EC-4E21-A15A-175039FF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4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89380-1585-44A6-824F-D3DBAABD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C98BDE-2B4C-4C0E-BF99-75C0B24F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34DFF1-51E5-433E-83BE-97A846D8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2C8A41-D9CC-47A7-AF12-3C824C40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73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91E966-EB89-409D-B6AF-9848679D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1489BF-36A4-4630-AD4D-10017FA1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CD56A4-F64B-41FA-BD31-4560BC37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69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408B6-D508-410F-A795-DADD9E48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C732D-FFB3-4B1A-88DF-901B1BF8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44F571-F27B-440B-B61C-4780BB2C6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D17D41-C6E3-4CA3-A821-2A8F2D28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6C76DA-1CB6-47BA-B5EB-E86FEADC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CA6A62-DE61-413D-82BE-293CB5B0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36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5CAADF-898D-4AC9-B6C2-475D3950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FF1205C-8E54-4640-A96D-1294A6A6F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4B5537-2631-4D36-87F2-025F18B9C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012FC7-8046-4461-8C58-74F466F9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BF8936-74C2-48C2-8698-7990A3D1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964DC2-3969-43D0-8F7C-25FD1C51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3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F54607-B6F5-4B62-B436-C990958C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E111E7-E259-4CD1-82BB-A720897DE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1136C2-E370-4481-A521-53CD8878C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8AE4-4D71-43AE-B0CA-9CEE9AC3CD05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1D4475-4BAD-4C65-AC5F-95C96C04C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2CF079-F5AC-4808-A436-32E1D789A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6114-CB0C-43B8-9112-74066AC6D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78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C1E39C-9C71-452D-A91B-0A07BEA3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Scrivere per studiare e per esporre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A4BAD8-EC31-43A4-8576-833CB99EF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6600" b="1" dirty="0">
                <a:solidFill>
                  <a:schemeClr val="accent1"/>
                </a:solidFill>
              </a:rPr>
              <a:t>I testi espositivi</a:t>
            </a:r>
          </a:p>
          <a:p>
            <a:r>
              <a:rPr lang="it-IT" sz="6600" b="1" dirty="0">
                <a:solidFill>
                  <a:schemeClr val="accent1"/>
                </a:solidFill>
              </a:rPr>
              <a:t>Attività di scrittura per la classe 3^ B Capoluogo </a:t>
            </a:r>
          </a:p>
          <a:p>
            <a:r>
              <a:rPr lang="it-IT" sz="6600" b="1" dirty="0">
                <a:solidFill>
                  <a:schemeClr val="accent1"/>
                </a:solidFill>
              </a:rPr>
              <a:t>Maestra Mariateresa Ciccarelli</a:t>
            </a:r>
          </a:p>
        </p:txBody>
      </p:sp>
    </p:spTree>
    <p:extLst>
      <p:ext uri="{BB962C8B-B14F-4D97-AF65-F5344CB8AC3E}">
        <p14:creationId xmlns:p14="http://schemas.microsoft.com/office/powerpoint/2010/main" val="9725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11E323-1731-4572-8AA6-C1CD7170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Ora confronta le tue risposte con gli  ingredienti riportati in questa tabella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43FF35-D50F-459A-9EC4-B39E1ACDA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8333"/>
            <a:ext cx="5157787" cy="708702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Che cosa serve per scrivere testi espositivi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E66A64-D748-4668-8A30-AF0DF9FD6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229671"/>
          </a:xfrm>
        </p:spPr>
        <p:txBody>
          <a:bodyPr>
            <a:normAutofit/>
          </a:bodyPr>
          <a:lstStyle/>
          <a:p>
            <a:r>
              <a:rPr lang="it-IT" sz="1800" dirty="0"/>
              <a:t>Ogni testo espone delle informazioni riguardanti diversi argomenti di studio</a:t>
            </a:r>
          </a:p>
          <a:p>
            <a:r>
              <a:rPr lang="it-IT" sz="1800" dirty="0"/>
              <a:t>Le informazioni sono tratte da diversa documentazione (altri testi, fotografie, video)</a:t>
            </a:r>
          </a:p>
          <a:p>
            <a:r>
              <a:rPr lang="it-IT" sz="1800" dirty="0"/>
              <a:t>Le informazioni sono espresse con il lessico specifico di ogni disciplina (storia, geografia, scienze…)</a:t>
            </a:r>
          </a:p>
          <a:p>
            <a:r>
              <a:rPr lang="it-IT" sz="1800" dirty="0"/>
              <a:t>Ogni paragrafo contiene concetti più importanti e altri concetti meno importanti</a:t>
            </a:r>
          </a:p>
          <a:p>
            <a:r>
              <a:rPr lang="it-IT" sz="1800" dirty="0"/>
              <a:t>Ogni testo è organizzato in paragrafi</a:t>
            </a:r>
          </a:p>
          <a:p>
            <a:r>
              <a:rPr lang="it-IT" sz="1800" dirty="0"/>
              <a:t>Al paragrafo può essere dato un titolo</a:t>
            </a:r>
          </a:p>
          <a:p>
            <a:r>
              <a:rPr lang="it-IT" sz="1800" dirty="0"/>
              <a:t>I concetti sono collegati tra loro da relazioni logiche espresse attraverso le parole-legame</a:t>
            </a:r>
          </a:p>
          <a:p>
            <a:endParaRPr lang="it-IT" sz="1800" dirty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7EDB48-5FAF-4BA0-820C-E203D8D7A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8700"/>
            <a:ext cx="5183188" cy="708703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Etichette per nominare gli ingredienti del testo espositivo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44C72F-7DEF-4DF0-8B7C-ED8F6A476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229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sz="1800" dirty="0"/>
              <a:t>INFORMAZIONI</a:t>
            </a:r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sz="1800" dirty="0"/>
              <a:t>LESSICO SPECIFICO</a:t>
            </a:r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sz="1800" dirty="0"/>
              <a:t>CONCETTI</a:t>
            </a:r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sz="1800" dirty="0"/>
              <a:t>PARAGRAFI</a:t>
            </a:r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r>
              <a:rPr lang="it-IT" sz="1800" dirty="0"/>
              <a:t>FUNZIONI ESPOSITIVE E LEGAMI TRA CONCETTI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EB801C8-5F71-4CEC-9676-66344579696A}"/>
              </a:ext>
            </a:extLst>
          </p:cNvPr>
          <p:cNvCxnSpPr>
            <a:cxnSpLocks/>
          </p:cNvCxnSpPr>
          <p:nvPr/>
        </p:nvCxnSpPr>
        <p:spPr>
          <a:xfrm>
            <a:off x="836612" y="3800723"/>
            <a:ext cx="5071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073EEC1-B0E1-4A37-B0FC-DD53DD34DB48}"/>
              </a:ext>
            </a:extLst>
          </p:cNvPr>
          <p:cNvCxnSpPr/>
          <p:nvPr/>
        </p:nvCxnSpPr>
        <p:spPr>
          <a:xfrm>
            <a:off x="6480313" y="3800723"/>
            <a:ext cx="4969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B5BFEF9-976B-4AA1-8110-0481FF77EDCD}"/>
              </a:ext>
            </a:extLst>
          </p:cNvPr>
          <p:cNvCxnSpPr/>
          <p:nvPr/>
        </p:nvCxnSpPr>
        <p:spPr>
          <a:xfrm>
            <a:off x="946205" y="4683318"/>
            <a:ext cx="5051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C9941D3-B0CC-47A6-800A-926FCC76BC4D}"/>
              </a:ext>
            </a:extLst>
          </p:cNvPr>
          <p:cNvCxnSpPr/>
          <p:nvPr/>
        </p:nvCxnSpPr>
        <p:spPr>
          <a:xfrm>
            <a:off x="6313336" y="4683318"/>
            <a:ext cx="5038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4317A80-967D-4234-B7A3-00C05BC76763}"/>
              </a:ext>
            </a:extLst>
          </p:cNvPr>
          <p:cNvCxnSpPr/>
          <p:nvPr/>
        </p:nvCxnSpPr>
        <p:spPr>
          <a:xfrm>
            <a:off x="946205" y="5279666"/>
            <a:ext cx="5051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52C5B6B-380C-441A-81DB-B40A29B65606}"/>
              </a:ext>
            </a:extLst>
          </p:cNvPr>
          <p:cNvCxnSpPr/>
          <p:nvPr/>
        </p:nvCxnSpPr>
        <p:spPr>
          <a:xfrm>
            <a:off x="8921363" y="48582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5DD6687-0276-4E55-BA16-BB33DEC7C697}"/>
              </a:ext>
            </a:extLst>
          </p:cNvPr>
          <p:cNvCxnSpPr/>
          <p:nvPr/>
        </p:nvCxnSpPr>
        <p:spPr>
          <a:xfrm>
            <a:off x="6313336" y="5279666"/>
            <a:ext cx="5038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B4BFA1A-7816-4D33-B021-C2291A50486A}"/>
              </a:ext>
            </a:extLst>
          </p:cNvPr>
          <p:cNvCxnSpPr/>
          <p:nvPr/>
        </p:nvCxnSpPr>
        <p:spPr>
          <a:xfrm>
            <a:off x="836612" y="5979381"/>
            <a:ext cx="5160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36682D1-D38D-40F2-BBDE-D10C6D0EF02C}"/>
              </a:ext>
            </a:extLst>
          </p:cNvPr>
          <p:cNvCxnSpPr>
            <a:cxnSpLocks/>
          </p:cNvCxnSpPr>
          <p:nvPr/>
        </p:nvCxnSpPr>
        <p:spPr>
          <a:xfrm flipV="1">
            <a:off x="6304018" y="5979382"/>
            <a:ext cx="51831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68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2B5AD2-AF42-4231-9B0C-BA33BA0AB9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La struttura logica del testo costituisce una rete di concetti 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Il testo contiene delle frasi di segnalazione che orientano il lettore</a:t>
            </a:r>
          </a:p>
          <a:p>
            <a:endParaRPr lang="it-IT" sz="1800" dirty="0"/>
          </a:p>
          <a:p>
            <a:pPr marL="0" indent="0">
              <a:buNone/>
            </a:pPr>
            <a:r>
              <a:rPr lang="it-IT" sz="1800" b="1" dirty="0">
                <a:solidFill>
                  <a:srgbClr val="00B050"/>
                </a:solidFill>
              </a:rPr>
              <a:t>QUANTI ELEMENTI HAI INDIVIDUATO?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108DE2-31E3-446D-8DCE-89D89BF496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1800" b="1" dirty="0"/>
              <a:t>RETE CONCETTUALE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1800" b="1" dirty="0"/>
              <a:t>FRASI DI SEGNALAZIONE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800" b="1" dirty="0">
                <a:solidFill>
                  <a:srgbClr val="00B050"/>
                </a:solidFill>
              </a:rPr>
              <a:t>QUANTI SONO GLI INGREDIENTI CHE NON HAI SEGNALATO?</a:t>
            </a:r>
          </a:p>
          <a:p>
            <a:pPr marL="0" indent="0">
              <a:buNone/>
            </a:pPr>
            <a:endParaRPr lang="it-IT" sz="1800" b="1" dirty="0">
              <a:solidFill>
                <a:srgbClr val="00B050"/>
              </a:solid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CBE01C9-8C11-4A65-9B5B-AEB0E9EDC891}"/>
              </a:ext>
            </a:extLst>
          </p:cNvPr>
          <p:cNvCxnSpPr/>
          <p:nvPr/>
        </p:nvCxnSpPr>
        <p:spPr>
          <a:xfrm>
            <a:off x="962108" y="2600077"/>
            <a:ext cx="5057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B3D08AD-5A23-4556-800D-D994B820356F}"/>
              </a:ext>
            </a:extLst>
          </p:cNvPr>
          <p:cNvCxnSpPr/>
          <p:nvPr/>
        </p:nvCxnSpPr>
        <p:spPr>
          <a:xfrm>
            <a:off x="6265628" y="2600077"/>
            <a:ext cx="5152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4D143C5-B730-44BC-B6FD-4A3FB2280E20}"/>
              </a:ext>
            </a:extLst>
          </p:cNvPr>
          <p:cNvCxnSpPr/>
          <p:nvPr/>
        </p:nvCxnSpPr>
        <p:spPr>
          <a:xfrm>
            <a:off x="838200" y="3593991"/>
            <a:ext cx="509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602F259-8246-4960-B7EF-905BF9883F22}"/>
              </a:ext>
            </a:extLst>
          </p:cNvPr>
          <p:cNvCxnSpPr/>
          <p:nvPr/>
        </p:nvCxnSpPr>
        <p:spPr>
          <a:xfrm>
            <a:off x="6432605" y="3593991"/>
            <a:ext cx="5049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1E22A727-E6FD-4BD5-935F-D498A3A2C8CE}"/>
              </a:ext>
            </a:extLst>
          </p:cNvPr>
          <p:cNvSpPr/>
          <p:nvPr/>
        </p:nvSpPr>
        <p:spPr>
          <a:xfrm>
            <a:off x="5448631" y="55825"/>
            <a:ext cx="1447137" cy="122513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EA18405B-5D5B-4D83-B1E2-75E2B44C2E3F}"/>
              </a:ext>
            </a:extLst>
          </p:cNvPr>
          <p:cNvSpPr/>
          <p:nvPr/>
        </p:nvSpPr>
        <p:spPr>
          <a:xfrm>
            <a:off x="1439186" y="112521"/>
            <a:ext cx="2695492" cy="9211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CONTINUA DALLA SLIDE PRECEDENTE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EADCAB2-9CBD-4DFF-B913-4938CC1013DE}"/>
              </a:ext>
            </a:extLst>
          </p:cNvPr>
          <p:cNvSpPr/>
          <p:nvPr/>
        </p:nvSpPr>
        <p:spPr>
          <a:xfrm flipH="1" flipV="1">
            <a:off x="962108" y="4498449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67D5DE1-C9B6-419A-94D9-DD624CC6D843}"/>
              </a:ext>
            </a:extLst>
          </p:cNvPr>
          <p:cNvSpPr/>
          <p:nvPr/>
        </p:nvSpPr>
        <p:spPr>
          <a:xfrm flipH="1" flipV="1">
            <a:off x="2529840" y="4475631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28F87CE-D0B7-47FE-8A62-23B24811B594}"/>
              </a:ext>
            </a:extLst>
          </p:cNvPr>
          <p:cNvSpPr/>
          <p:nvPr/>
        </p:nvSpPr>
        <p:spPr>
          <a:xfrm flipH="1" flipV="1">
            <a:off x="1128092" y="5391300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823412-DC7E-45CD-99B7-5AD7157BEDA9}"/>
              </a:ext>
            </a:extLst>
          </p:cNvPr>
          <p:cNvSpPr/>
          <p:nvPr/>
        </p:nvSpPr>
        <p:spPr>
          <a:xfrm flipH="1" flipV="1">
            <a:off x="3739763" y="5386369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D2F0DB5-7FD8-4F21-99A3-224472148474}"/>
              </a:ext>
            </a:extLst>
          </p:cNvPr>
          <p:cNvSpPr/>
          <p:nvPr/>
        </p:nvSpPr>
        <p:spPr>
          <a:xfrm flipH="1" flipV="1">
            <a:off x="4097572" y="4475631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33936D1-F4BB-4ACD-B99C-5918DA5C53B1}"/>
              </a:ext>
            </a:extLst>
          </p:cNvPr>
          <p:cNvSpPr/>
          <p:nvPr/>
        </p:nvSpPr>
        <p:spPr>
          <a:xfrm flipH="1" flipV="1">
            <a:off x="6625423" y="4547113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627B60C-EFA3-4872-B4F7-4C7D3C91D97B}"/>
              </a:ext>
            </a:extLst>
          </p:cNvPr>
          <p:cNvSpPr/>
          <p:nvPr/>
        </p:nvSpPr>
        <p:spPr>
          <a:xfrm flipH="1" flipV="1">
            <a:off x="8548977" y="4547113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EE4119B-9C7E-4256-9FC8-0D700D062425}"/>
              </a:ext>
            </a:extLst>
          </p:cNvPr>
          <p:cNvSpPr/>
          <p:nvPr/>
        </p:nvSpPr>
        <p:spPr>
          <a:xfrm flipH="1" flipV="1">
            <a:off x="6625423" y="5477784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5AF8A1A-2756-4BD8-BAB6-E28B884A8933}"/>
              </a:ext>
            </a:extLst>
          </p:cNvPr>
          <p:cNvSpPr/>
          <p:nvPr/>
        </p:nvSpPr>
        <p:spPr>
          <a:xfrm flipH="1" flipV="1">
            <a:off x="8548977" y="5477784"/>
            <a:ext cx="1160890" cy="606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53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BD0A7-0BAD-466B-B950-94A7F3E7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00B050"/>
                </a:solidFill>
              </a:rPr>
              <a:t>Provo a dare una definizione di testo espositivo utilizzando al massimo 10 righe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7B1ED5B-3C12-4FA3-BD70-540BD6F6D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99" y="1825625"/>
            <a:ext cx="3230601" cy="4351338"/>
          </a:xfrm>
        </p:spPr>
      </p:pic>
    </p:spTree>
    <p:extLst>
      <p:ext uri="{BB962C8B-B14F-4D97-AF65-F5344CB8AC3E}">
        <p14:creationId xmlns:p14="http://schemas.microsoft.com/office/powerpoint/2010/main" val="207646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A6B32-72AD-4AF7-9351-9C45CEAF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In questa unità imparerai 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0452A3-44EA-4982-BDC6-C9056F2F0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Riconoscere un testo espositivo e le sue caratteristiche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Riconoscere gli ingredienti che compongono un testo espositivo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Individuare i concetti più importanti di un testo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Paragrafare e prendere appunti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Scrivere un riassunto di un testo espositivo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Organizzare e pianificare il testo attraverso la costruzione di mappe concettuali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Utilizzare parole che legano i concetti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Usare parole adeguate all’argomento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Scrivere un testo in 9 mosse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/>
                </a:solidFill>
              </a:rPr>
              <a:t>Rivedere il testo espositivo</a:t>
            </a:r>
          </a:p>
        </p:txBody>
      </p:sp>
    </p:spTree>
    <p:extLst>
      <p:ext uri="{BB962C8B-B14F-4D97-AF65-F5344CB8AC3E}">
        <p14:creationId xmlns:p14="http://schemas.microsoft.com/office/powerpoint/2010/main" val="211095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582E9-EE34-40F1-A420-5385B3B5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solidFill>
                  <a:schemeClr val="accent1"/>
                </a:solidFill>
              </a:rPr>
              <a:t>Sei pronto per questa nuova avventura?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81E58C-11A4-4F02-9634-4B257BFA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Tra le attività che svolgi a scuola, ti sarà richiesto di scrivere una relazione in merito ad un argomento di studio, a una ricerca, oppure una descrizione di tipo scientifico di ambienti geografici, fenomeni naturali, o in merito a un esperimento svolto in classe.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Questi tipi di testo hanno una caratteristica comune: hanno la funzione di aiutarti a studiare l’argomento in modo più approfondito e a esporre informazioni e concetti per comunicare ad altri il frutto della tua ricerca. Si definiscono perciò testi espositivi, in quanto espongono, spiegano, dimostrano idee e concetti utilizzando un linguaggio specifico dell’argomento affrontato.</a:t>
            </a:r>
          </a:p>
        </p:txBody>
      </p:sp>
    </p:spTree>
    <p:extLst>
      <p:ext uri="{BB962C8B-B14F-4D97-AF65-F5344CB8AC3E}">
        <p14:creationId xmlns:p14="http://schemas.microsoft.com/office/powerpoint/2010/main" val="246276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16C45-47BE-447B-9D1B-0FFDB475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Per quale motivo è importante questo lavoro?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0CFAC0-47D5-43FA-8CD3-E1A17C4EB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B050"/>
                </a:solidFill>
              </a:rPr>
              <a:t>Imparare a scrivere un buon testo espositivo ti aiuterà 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/>
                </a:solidFill>
              </a:rPr>
              <a:t>Organizzare le tue conoscenze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/>
                </a:solidFill>
              </a:rPr>
              <a:t>A ricordare più facilmente i contenuti dell’argomento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/>
                </a:solidFill>
              </a:rPr>
              <a:t>A esporli anche oralmente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In sostanza la scrittura di un testo espositivo ti aiuterà </a:t>
            </a:r>
            <a:r>
              <a:rPr lang="it-IT" b="1" u="sng" dirty="0">
                <a:solidFill>
                  <a:schemeClr val="accent1"/>
                </a:solidFill>
              </a:rPr>
              <a:t>a imparare a studiare</a:t>
            </a:r>
          </a:p>
        </p:txBody>
      </p:sp>
    </p:spTree>
    <p:extLst>
      <p:ext uri="{BB962C8B-B14F-4D97-AF65-F5344CB8AC3E}">
        <p14:creationId xmlns:p14="http://schemas.microsoft.com/office/powerpoint/2010/main" val="318963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E8327-19F8-492F-A832-DA314606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50"/>
                </a:solidFill>
              </a:rPr>
              <a:t>Il testo espositivo e i suoi ingredienti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648E5D-9151-492A-A34D-4D3B316E3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15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00B050"/>
                </a:solidFill>
              </a:rPr>
              <a:t>Osservo e cerco di capire come è scritto un testo espositivo ben fatto</a:t>
            </a:r>
          </a:p>
          <a:p>
            <a:pPr marL="0" indent="0" algn="ctr">
              <a:buNone/>
            </a:pP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AF48DE-74B0-4D83-9AA9-04E33C7C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90" y="2479676"/>
            <a:ext cx="59626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AB312-C57C-4403-ABF3-CF3351AC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Leggi attentamente i due testi a partire dal titolo, individua il testo espositivo ed evidenzia il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C38626-7D49-4644-B7FB-81B7018B0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</a:rPr>
              <a:t>La montagna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419C912-4F37-43A0-8155-A49CDA66E3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097229"/>
            <a:ext cx="5157787" cy="223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1F789E-C04D-4FB0-8506-65FA8AB02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rgbClr val="0070C0"/>
                </a:solidFill>
              </a:rPr>
              <a:t>Quando il bambino guarda la montagna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4B6A0C09-4D6C-45F1-AEC2-E9EB0D1206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6726"/>
            <a:ext cx="5183188" cy="245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01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32E38-9661-42F3-988F-C37D5AE0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Secondo me il testo n° … è espositivo perché…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2A6D9-98D9-4105-9563-9FF7B485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5441AD-708C-4EA7-A091-4F27E19C7F27}"/>
              </a:ext>
            </a:extLst>
          </p:cNvPr>
          <p:cNvSpPr/>
          <p:nvPr/>
        </p:nvSpPr>
        <p:spPr>
          <a:xfrm>
            <a:off x="838200" y="1825625"/>
            <a:ext cx="10515600" cy="43513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dirty="0"/>
              <a:t>Scrivi sul quaderno</a:t>
            </a:r>
          </a:p>
        </p:txBody>
      </p:sp>
    </p:spTree>
    <p:extLst>
      <p:ext uri="{BB962C8B-B14F-4D97-AF65-F5344CB8AC3E}">
        <p14:creationId xmlns:p14="http://schemas.microsoft.com/office/powerpoint/2010/main" val="193388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18B6A-A5CA-451D-92C3-C0CFBCBB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Gli ingredienti del testo</a:t>
            </a:r>
            <a:br>
              <a:rPr lang="it-IT" dirty="0"/>
            </a:br>
            <a:r>
              <a:rPr lang="it-IT" sz="2700" b="1" dirty="0">
                <a:solidFill>
                  <a:srgbClr val="00B050"/>
                </a:solidFill>
              </a:rPr>
              <a:t>Rileggi attentamente il testo espositivo «La montagna» e analizzare gli ingredienti. Scrivi ciascun ingrediente individuato in una delle etichette qui sotto.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D0926C5-BAEF-4500-9D5B-10DB7B3D2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0395" y="2877264"/>
            <a:ext cx="1853345" cy="11034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C8A265C-06E8-40F6-BEB9-99CDF7CBA883}"/>
              </a:ext>
            </a:extLst>
          </p:cNvPr>
          <p:cNvSpPr/>
          <p:nvPr/>
        </p:nvSpPr>
        <p:spPr>
          <a:xfrm flipH="1" flipV="1">
            <a:off x="556582" y="2128484"/>
            <a:ext cx="1671763" cy="1091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A70C41B-3E53-46E1-A4DE-E3FA517E2B92}"/>
              </a:ext>
            </a:extLst>
          </p:cNvPr>
          <p:cNvSpPr/>
          <p:nvPr/>
        </p:nvSpPr>
        <p:spPr>
          <a:xfrm>
            <a:off x="6263967" y="2128484"/>
            <a:ext cx="1844702" cy="1091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B2D3B92-1AC9-45A5-A639-6D52377F367F}"/>
              </a:ext>
            </a:extLst>
          </p:cNvPr>
          <p:cNvSpPr/>
          <p:nvPr/>
        </p:nvSpPr>
        <p:spPr>
          <a:xfrm>
            <a:off x="3587364" y="3961074"/>
            <a:ext cx="1844702" cy="1091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D4EFD7-25B2-4E37-B108-8EE15942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11" y="3948920"/>
            <a:ext cx="1853345" cy="110347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54ECE8-FF78-4BB0-B6AF-F9BF5C0E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00" y="4197181"/>
            <a:ext cx="1853345" cy="11034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BD03C38-C69F-4261-8A5A-8C4F0CED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177" y="4748917"/>
            <a:ext cx="1853345" cy="11034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C51C672-5B8A-4F5E-91D3-2D43585A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66" y="5468944"/>
            <a:ext cx="1853345" cy="11034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0EDA649-758E-43FF-8795-7A240DC2A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27" y="5487125"/>
            <a:ext cx="1853345" cy="110347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A151912-B581-4BE9-B999-F46D688B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63" y="2514993"/>
            <a:ext cx="1853345" cy="1103472"/>
          </a:xfrm>
          <a:prstGeom prst="rect">
            <a:avLst/>
          </a:prstGeom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432D0D51-23A2-4263-A926-DFE3AFD19C92}"/>
              </a:ext>
            </a:extLst>
          </p:cNvPr>
          <p:cNvSpPr/>
          <p:nvPr/>
        </p:nvSpPr>
        <p:spPr>
          <a:xfrm>
            <a:off x="7776376" y="5931673"/>
            <a:ext cx="3516146" cy="6407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Vai alla prossima slide e completa</a:t>
            </a:r>
          </a:p>
        </p:txBody>
      </p:sp>
    </p:spTree>
    <p:extLst>
      <p:ext uri="{BB962C8B-B14F-4D97-AF65-F5344CB8AC3E}">
        <p14:creationId xmlns:p14="http://schemas.microsoft.com/office/powerpoint/2010/main" val="415324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8978E-F631-4337-998C-90526F38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Lo scopo dell’autore è</a:t>
            </a:r>
            <a:r>
              <a:rPr lang="it-IT" sz="3600" b="1" dirty="0">
                <a:solidFill>
                  <a:srgbClr val="00B050"/>
                </a:solidFill>
              </a:rPr>
              <a:t>…   (completa sul quaderno)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956FEAE-9B20-4F7E-90B0-61126AD65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63368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540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Scrivere per studiare e per esporre</vt:lpstr>
      <vt:lpstr>In questa unità imparerai a…</vt:lpstr>
      <vt:lpstr>Sei pronto per questa nuova avventura?</vt:lpstr>
      <vt:lpstr>Per quale motivo è importante questo lavoro?</vt:lpstr>
      <vt:lpstr>Il testo espositivo e i suoi ingredienti</vt:lpstr>
      <vt:lpstr>Leggi attentamente i due testi a partire dal titolo, individua il testo espositivo ed evidenzia il titolo</vt:lpstr>
      <vt:lpstr>Secondo me il testo n° … è espositivo perché…</vt:lpstr>
      <vt:lpstr>Gli ingredienti del testo Rileggi attentamente il testo espositivo «La montagna» e analizzare gli ingredienti. Scrivi ciascun ingrediente individuato in una delle etichette qui sotto.</vt:lpstr>
      <vt:lpstr>Lo scopo dell’autore è…   (completa sul quaderno)</vt:lpstr>
      <vt:lpstr>Ora confronta le tue risposte con gli  ingredienti riportati in questa tabella</vt:lpstr>
      <vt:lpstr>Presentazione standard di PowerPoint</vt:lpstr>
      <vt:lpstr>Provo a dare una definizione di testo espositivo utilizzando al massimo 10 righe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Scrivere per studiare e per esporre</dc:title>
  <dc:creator>Giovanni Cozzolino</dc:creator>
  <cp:lastModifiedBy>Giovanni Cozzolino</cp:lastModifiedBy>
  <cp:revision>19</cp:revision>
  <dcterms:created xsi:type="dcterms:W3CDTF">2021-02-17T14:38:36Z</dcterms:created>
  <dcterms:modified xsi:type="dcterms:W3CDTF">2021-02-17T17:17:06Z</dcterms:modified>
</cp:coreProperties>
</file>