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4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66" d="100"/>
          <a:sy n="66" d="100"/>
        </p:scale>
        <p:origin x="-1506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55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96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39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49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56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22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85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01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98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18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93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66C88-80CE-4573-96F0-F51EAFDCC6C9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66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wav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5.wav"/><Relationship Id="rId7" Type="http://schemas.openxmlformats.org/officeDocument/2006/relationships/image" Target="../media/image7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07" y="2492896"/>
            <a:ext cx="3816424" cy="285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27584" y="573325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Ciao, bambini, oggi vi </a:t>
            </a:r>
            <a:r>
              <a:rPr lang="it-IT" sz="2800" dirty="0" err="1" smtClean="0"/>
              <a:t>presentero’</a:t>
            </a:r>
            <a:r>
              <a:rPr lang="it-IT" sz="2800" dirty="0" smtClean="0"/>
              <a:t> degli  esercizi per allenarvi a diventare…..CAMPIONI!!!!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27584" y="404664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Attivita’</a:t>
            </a:r>
            <a:r>
              <a:rPr lang="it-IT" sz="3200" dirty="0" smtClean="0"/>
              <a:t> di matematica –classe  PRIMA   E  plesso Siciliano</a:t>
            </a:r>
          </a:p>
          <a:p>
            <a:r>
              <a:rPr lang="it-IT" sz="3200" dirty="0" smtClean="0"/>
              <a:t>Docente: Guarino Maria </a:t>
            </a:r>
          </a:p>
          <a:p>
            <a:r>
              <a:rPr lang="it-IT" sz="3200" dirty="0" smtClean="0"/>
              <a:t>23 febbraio  2021 </a:t>
            </a:r>
            <a:endParaRPr lang="it-IT" sz="3200" dirty="0"/>
          </a:p>
        </p:txBody>
      </p:sp>
      <p:pic>
        <p:nvPicPr>
          <p:cNvPr id="3" name="Picture 2" descr="C:\Users\user\AppData\Local\Microsoft\Windows\Temporary Internet Files\Content.IE5\2LBSWNPI\Logo_Champion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63" y="4653136"/>
            <a:ext cx="2448272" cy="85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3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17646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35699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24334" y="1412776"/>
            <a:ext cx="609600" cy="609600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38234" y="2057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20210222_1042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9" y="260851"/>
            <a:ext cx="4144572" cy="62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20210222_10423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20032" y="-35815360"/>
            <a:ext cx="26354929" cy="3513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0210222_1041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60851"/>
            <a:ext cx="4253027" cy="62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65885" y="3155730"/>
            <a:ext cx="609600" cy="609600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68144" y="3061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319311" cy="620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7" y="5606805"/>
            <a:ext cx="12255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64333"/>
            <a:ext cx="2104380" cy="134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897596" y="56914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8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34</Words>
  <Application>Microsoft Office PowerPoint</Application>
  <PresentationFormat>Presentazione su schermo (4:3)</PresentationFormat>
  <Paragraphs>4</Paragraphs>
  <Slides>4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23</cp:revision>
  <dcterms:created xsi:type="dcterms:W3CDTF">2020-11-09T21:40:44Z</dcterms:created>
  <dcterms:modified xsi:type="dcterms:W3CDTF">2021-02-22T21:17:03Z</dcterms:modified>
</cp:coreProperties>
</file>