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58" r:id="rId4"/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9531" y="2743201"/>
            <a:ext cx="6753499" cy="1071154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C000"/>
                </a:solidFill>
              </a:rPr>
              <a:t>IL RACCONTO GIALLO</a:t>
            </a:r>
            <a:endParaRPr lang="it-IT" sz="48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0504" y="4676502"/>
            <a:ext cx="5512526" cy="1326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rgbClr val="92D050"/>
                </a:solidFill>
              </a:rPr>
              <a:t>Italiano – arte e immagine 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92D050"/>
                </a:solidFill>
              </a:rPr>
              <a:t>Classe V E Siciliano</a:t>
            </a:r>
          </a:p>
          <a:p>
            <a:pPr marL="0" indent="0">
              <a:buNone/>
            </a:pPr>
            <a:r>
              <a:rPr lang="it-IT" sz="2800" dirty="0" err="1" smtClean="0">
                <a:solidFill>
                  <a:srgbClr val="92D050"/>
                </a:solidFill>
              </a:rPr>
              <a:t>Ins</a:t>
            </a:r>
            <a:r>
              <a:rPr lang="it-IT" sz="2800" dirty="0" smtClean="0">
                <a:solidFill>
                  <a:srgbClr val="92D050"/>
                </a:solidFill>
              </a:rPr>
              <a:t>. Vincenza Mele</a:t>
            </a:r>
            <a:endParaRPr lang="it-IT" sz="2800" dirty="0">
              <a:solidFill>
                <a:srgbClr val="92D05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17" y="685801"/>
            <a:ext cx="3735977" cy="54210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338" y="418012"/>
            <a:ext cx="3291839" cy="219456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9097" y="3396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3931" y="418011"/>
            <a:ext cx="8974183" cy="6165669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8937" y="1008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3669" y="235131"/>
            <a:ext cx="10398033" cy="6387738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3795" y="1243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548641"/>
            <a:ext cx="8915399" cy="5355022"/>
          </a:xfrm>
        </p:spPr>
        <p:txBody>
          <a:bodyPr>
            <a:normAutofit/>
          </a:bodyPr>
          <a:lstStyle/>
          <a:p>
            <a:r>
              <a:rPr lang="it-IT" sz="4000" smtClean="0">
                <a:solidFill>
                  <a:srgbClr val="FF0000"/>
                </a:solidFill>
              </a:rPr>
              <a:t>Attività</a:t>
            </a:r>
            <a:endParaRPr lang="it-IT" sz="4000" dirty="0" smtClean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chemeClr val="tx1"/>
                </a:solidFill>
              </a:rPr>
              <a:t>Dopo aver letto a pag. 86 sul tuo libro di testo: Sussidiario dei linguaggi e tenendo presente la mappa allegata nella diapositiva precedente</a:t>
            </a:r>
          </a:p>
          <a:p>
            <a:r>
              <a:rPr lang="it-IT" sz="3200" dirty="0" smtClean="0">
                <a:solidFill>
                  <a:schemeClr val="tx1"/>
                </a:solidFill>
              </a:rPr>
              <a:t> verbalizza il racconto giallo</a:t>
            </a:r>
          </a:p>
          <a:p>
            <a:r>
              <a:rPr lang="it-IT" sz="3200" dirty="0" smtClean="0">
                <a:solidFill>
                  <a:schemeClr val="tx1"/>
                </a:solidFill>
              </a:rPr>
              <a:t>Riassunto: Un celebre investigatore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829" y="4626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FF00"/>
                </a:solidFill>
              </a:rPr>
              <a:t>Arte e immagine</a:t>
            </a:r>
            <a:endParaRPr lang="it-IT" sz="48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42309"/>
            <a:ext cx="8915400" cy="3768913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tx1"/>
                </a:solidFill>
              </a:rPr>
              <a:t>Illustra il racconto giallo usando le tecniche che preferisci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65269" y="4506686"/>
            <a:ext cx="802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00B050"/>
                </a:solidFill>
              </a:rPr>
              <a:t>Buon lavoro</a:t>
            </a:r>
            <a:endParaRPr lang="it-IT" sz="6000" dirty="0">
              <a:solidFill>
                <a:srgbClr val="00B05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5074" y="3417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66</Words>
  <Application>Microsoft Office PowerPoint</Application>
  <PresentationFormat>Widescreen</PresentationFormat>
  <Paragraphs>11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Filo</vt:lpstr>
      <vt:lpstr>IL RACCONTO GIALLO</vt:lpstr>
      <vt:lpstr>Presentazione standard di PowerPoint</vt:lpstr>
      <vt:lpstr>Presentazione standard di PowerPoint</vt:lpstr>
      <vt:lpstr>Presentazione standard di PowerPoint</vt:lpstr>
      <vt:lpstr>Arte e immagine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RACCONTO GIALLO</dc:title>
  <dc:creator>Enza</dc:creator>
  <cp:lastModifiedBy>Enza</cp:lastModifiedBy>
  <cp:revision>9</cp:revision>
  <dcterms:created xsi:type="dcterms:W3CDTF">2021-02-18T18:18:22Z</dcterms:created>
  <dcterms:modified xsi:type="dcterms:W3CDTF">2021-02-22T16:48:52Z</dcterms:modified>
</cp:coreProperties>
</file>