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6" y="0"/>
            <a:ext cx="10782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88728"/>
            <a:ext cx="7471954" cy="66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409574"/>
            <a:ext cx="11738603" cy="60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rullo</dc:creator>
  <cp:lastModifiedBy>anna rullo</cp:lastModifiedBy>
  <cp:revision>6</cp:revision>
  <dcterms:created xsi:type="dcterms:W3CDTF">2021-02-24T17:21:01Z</dcterms:created>
  <dcterms:modified xsi:type="dcterms:W3CDTF">2021-02-24T18:04:07Z</dcterms:modified>
</cp:coreProperties>
</file>