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38" autoAdjust="0"/>
  </p:normalViewPr>
  <p:slideViewPr>
    <p:cSldViewPr>
      <p:cViewPr>
        <p:scale>
          <a:sx n="76" d="100"/>
          <a:sy n="76" d="100"/>
        </p:scale>
        <p:origin x="-120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9E7C98-1419-4372-9C19-A2D97AD2F4F8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5DBFEB-6E58-487D-811C-49A13872CCB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0971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tango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tango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60762E6-AB4E-4AA6-8893-8F858A30DA3C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Segnaposto contenut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tango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t-IT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6" name="Segnaposto contenut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5" name="Oval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Tito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tango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tango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tango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tango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tango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Segnaposto contenut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0" name="Oval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Rettango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762E6-AB4E-4AA6-8893-8F858A30DA3C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ttore 1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tango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tango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22" name="Rettango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60762E6-AB4E-4AA6-8893-8F858A30DA3C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tango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tango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tango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tango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tango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60762E6-AB4E-4AA6-8893-8F858A30DA3C}" type="datetimeFigureOut">
              <a:rPr lang="it-IT" smtClean="0"/>
              <a:t>23/02/2021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8" name="Rettango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C5EF1D0-3399-4CC8-BD0B-E9B58262FD0C}" type="slidenum">
              <a:rPr lang="it-IT" smtClean="0"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Ossia, come convincere gli altri che&#10;abbiamo ragione!&#10;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856984" cy="629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989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 Il testo argomentativo ha un itinerario&#10;&#10;circolare, ma la sua struttura non è rigida&#10;e immutabile (può presentare solo a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640960" cy="614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250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55776" y="692696"/>
            <a:ext cx="4572000" cy="529478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sz="2000" b="1" dirty="0" smtClean="0">
                <a:latin typeface="Calibri"/>
                <a:ea typeface="Calibri"/>
                <a:cs typeface="Times New Roman"/>
              </a:rPr>
              <a:t>Adesso tocca a voi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 smtClean="0">
                <a:latin typeface="Calibri"/>
                <a:ea typeface="Calibri"/>
                <a:cs typeface="Times New Roman"/>
              </a:rPr>
              <a:t>Testo argomentativo:</a:t>
            </a:r>
            <a:endParaRPr lang="it-IT" sz="105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 smtClean="0">
                <a:latin typeface="Calibri"/>
                <a:ea typeface="Calibri"/>
                <a:cs typeface="Times New Roman"/>
              </a:rPr>
              <a:t> Gli animali domestici. E’ giusto tenere in casa animali domestici?</a:t>
            </a:r>
            <a:endParaRPr lang="it-IT" sz="105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latin typeface="Calibri"/>
                <a:ea typeface="Calibri"/>
                <a:cs typeface="Times New Roman"/>
              </a:rPr>
              <a:t>Introduzione: </a:t>
            </a:r>
            <a:r>
              <a:rPr lang="it-IT" dirty="0" smtClean="0">
                <a:latin typeface="Calibri"/>
                <a:ea typeface="Calibri"/>
                <a:cs typeface="Times New Roman"/>
              </a:rPr>
              <a:t>Vivere tenendo in casa un animale domestico</a:t>
            </a:r>
            <a:endParaRPr lang="it-IT" sz="105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>
                <a:latin typeface="Calibri"/>
                <a:ea typeface="Calibri"/>
                <a:cs typeface="Times New Roman"/>
              </a:rPr>
              <a:t>Argomentazioni a favore= </a:t>
            </a:r>
            <a:r>
              <a:rPr lang="it-IT" dirty="0" smtClean="0">
                <a:latin typeface="Calibri"/>
                <a:ea typeface="Calibri"/>
                <a:cs typeface="Times New Roman"/>
              </a:rPr>
              <a:t>l’importanza della loro presenza in casa.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 smtClean="0">
                <a:latin typeface="Calibri"/>
                <a:ea typeface="Calibri"/>
                <a:cs typeface="Times New Roman"/>
              </a:rPr>
              <a:t>Benefici  per le persone malate.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 smtClean="0">
                <a:latin typeface="Calibri"/>
                <a:ea typeface="Calibri"/>
                <a:cs typeface="Times New Roman"/>
              </a:rPr>
              <a:t>Argomentazioni </a:t>
            </a:r>
            <a:r>
              <a:rPr lang="it-IT" dirty="0">
                <a:latin typeface="Calibri"/>
                <a:ea typeface="Calibri"/>
                <a:cs typeface="Times New Roman"/>
              </a:rPr>
              <a:t>a sfavore= </a:t>
            </a:r>
            <a:r>
              <a:rPr lang="it-IT" dirty="0" smtClean="0">
                <a:latin typeface="Calibri"/>
                <a:ea typeface="Calibri"/>
                <a:cs typeface="Times New Roman"/>
              </a:rPr>
              <a:t>privare gli animali della loro libertà.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 smtClean="0">
                <a:latin typeface="Calibri"/>
                <a:ea typeface="Calibri"/>
                <a:cs typeface="Times New Roman"/>
              </a:rPr>
              <a:t>Rischio abbandono.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it-IT" dirty="0" smtClean="0">
                <a:latin typeface="Calibri"/>
                <a:ea typeface="Calibri"/>
                <a:cs typeface="Times New Roman"/>
              </a:rPr>
              <a:t>Conclusioni                 </a:t>
            </a:r>
            <a:endParaRPr lang="it-IT" sz="105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90172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Lo SCOPO è CONVINCERE il destinatario della&#10;validità della propria tesi, per cui bisogna aver&#10;chiari i seguenti aspetti:&#10;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80920" cy="640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176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Lo SCOPO è CONVINCERE il destinatario della&#10;validità della propria tesi, per cui bisogna aver&#10;chiari i seguenti aspetti:&#10;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4664"/>
            <a:ext cx="8352928" cy="6302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434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 È il tuo argomento, chiarisci bene quello&#10;&#10;di cui vuoi parlare o scrivere, esponilo&#10;con chiarezza, altrimenti nessuno ti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352928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6302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 Esprimi il tuo punto di vista, l’idea che&#10;&#10;vuoi trasmettere, la tua tesi.&#10;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7"/>
            <a:ext cx="8568951" cy="6272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9684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 Sostieni la tua tesi mettendone in&#10;&#10;evidenza tutti i lati positivi, offrendo&#10;molti argomenti a suo favore ed&#10;arricchendo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8352928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889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 Esponi gli argomenti contrari per&#10;&#10;prevenire le possibili obiezioni.&#10;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3"/>
            <a:ext cx="8496944" cy="6192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0755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 Elenca gli argomenti o prove che&#10;&#10;sostengono chi la pensa diversamente da&#10;te.&#10;&#10;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568952" cy="6218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9998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 Prova a convincere chi ti dà contro con&#10;&#10;gli esempi giusti, dimostrando&#10;l’infondatezza dell’antitesi e quindi&#10;confutando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424936" cy="6218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0718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tà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ttà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ttà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535</TotalTime>
  <Words>62</Words>
  <Application>Microsoft Office PowerPoint</Application>
  <PresentationFormat>Presentazione su schermo (4:3)</PresentationFormat>
  <Paragraphs>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Città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Ministero dell'Economia e delle Finanze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poesia</dc:title>
  <dc:creator>Lina</dc:creator>
  <cp:lastModifiedBy>lina</cp:lastModifiedBy>
  <cp:revision>106</cp:revision>
  <dcterms:created xsi:type="dcterms:W3CDTF">2020-03-22T15:44:21Z</dcterms:created>
  <dcterms:modified xsi:type="dcterms:W3CDTF">2021-02-23T18:03:44Z</dcterms:modified>
</cp:coreProperties>
</file>