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26.02.21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endParaRPr lang="de-DE" dirty="0">
              <a:cs typeface="Calibri"/>
            </a:endParaRPr>
          </a:p>
          <a:p>
            <a:pPr algn="l"/>
            <a:r>
              <a:rPr lang="de-DE" dirty="0">
                <a:cs typeface="Calibri"/>
              </a:rPr>
              <a:t>Classe VB</a:t>
            </a:r>
            <a:endParaRPr lang="it-IT" dirty="0">
              <a:cs typeface="Calibri"/>
            </a:endParaRPr>
          </a:p>
          <a:p>
            <a:pPr algn="l"/>
            <a:r>
              <a:rPr lang="de-DE" dirty="0">
                <a:cs typeface="Calibri"/>
              </a:rPr>
              <a:t>Doc. </a:t>
            </a:r>
            <a:r>
              <a:rPr lang="de-DE" dirty="0" err="1">
                <a:cs typeface="Calibri"/>
              </a:rPr>
              <a:t>Maisto</a:t>
            </a:r>
            <a:r>
              <a:rPr lang="de-DE" dirty="0">
                <a:cs typeface="Calibri"/>
              </a:rPr>
              <a:t> Marianna</a:t>
            </a:r>
          </a:p>
          <a:p>
            <a:pPr algn="l"/>
            <a:r>
              <a:rPr lang="de-DE" dirty="0" err="1">
                <a:cs typeface="Calibri"/>
              </a:rPr>
              <a:t>Storia</a:t>
            </a:r>
            <a:r>
              <a:rPr lang="de-DE" dirty="0">
                <a:cs typeface="Calibri"/>
              </a:rPr>
              <a:t>-Arte</a:t>
            </a:r>
          </a:p>
        </p:txBody>
      </p:sp>
      <p:pic>
        <p:nvPicPr>
          <p:cNvPr id="4" name="Immagine 4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6A030CD4-5ECD-4967-B761-6802BC72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49" y="343964"/>
            <a:ext cx="9155501" cy="371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798A7-04E7-4FAC-9501-8B7C6813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  <a:cs typeface="Calibri Light"/>
              </a:rPr>
              <a:t>La Storia di Roma</a:t>
            </a:r>
            <a:endParaRPr lang="it-IT" dirty="0">
              <a:solidFill>
                <a:srgbClr val="C00000"/>
              </a:solidFill>
              <a:cs typeface="Calibri Light"/>
            </a:endParaRPr>
          </a:p>
        </p:txBody>
      </p:sp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5E08123B-CB79-4068-AD58-C20003DEDA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006086" y="1655868"/>
            <a:ext cx="5181600" cy="4345795"/>
          </a:xfr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E7BD893F-7D8C-4CA7-B1B0-6FC6DF50C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823" y="1652445"/>
            <a:ext cx="5181600" cy="4338263"/>
          </a:xfrm>
        </p:spPr>
      </p:pic>
      <p:pic>
        <p:nvPicPr>
          <p:cNvPr id="3" name="Registrazione">
            <a:hlinkClick r:id="" action="ppaction://media"/>
            <a:extLst>
              <a:ext uri="{FF2B5EF4-FFF2-40B4-BE49-F238E27FC236}">
                <a16:creationId xmlns:a16="http://schemas.microsoft.com/office/drawing/2014/main" id="{F0A69079-9106-46E0-931D-FD4F518A1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F6897881-CAAA-44A1-85E6-6ECA96001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250" y="1921"/>
            <a:ext cx="5589916" cy="3231063"/>
          </a:xfrm>
          <a:prstGeom prst="rect">
            <a:avLst/>
          </a:prstGeom>
        </p:spPr>
      </p:pic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9E9BFA8E-5B5B-4824-A0A1-342CCD9AF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0" y="3240784"/>
            <a:ext cx="4367840" cy="3611338"/>
          </a:xfrm>
          <a:prstGeom prst="rect">
            <a:avLst/>
          </a:prstGeom>
        </p:spPr>
      </p:pic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B20CCF0-0D90-4BD9-B0A3-5C28E12E6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4287" y="3242001"/>
            <a:ext cx="4353463" cy="3608900"/>
          </a:xfrm>
          <a:prstGeom prst="rect">
            <a:avLst/>
          </a:prstGeom>
        </p:spPr>
      </p:pic>
      <p:pic>
        <p:nvPicPr>
          <p:cNvPr id="5" name="Registrazione (2)">
            <a:hlinkClick r:id="" action="ppaction://media"/>
            <a:extLst>
              <a:ext uri="{FF2B5EF4-FFF2-40B4-BE49-F238E27FC236}">
                <a16:creationId xmlns:a16="http://schemas.microsoft.com/office/drawing/2014/main" id="{D90BB289-6807-449D-BFE3-963C19CE5F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30875" y="431470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A8033080-E92E-4EC6-B34A-C852E7876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0" y="1254"/>
            <a:ext cx="5187349" cy="3865001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AB4C3DAF-0475-48FF-AC35-B2BC95A1D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779" y="2983463"/>
            <a:ext cx="5172972" cy="3939073"/>
          </a:xfrm>
          <a:prstGeom prst="rect">
            <a:avLst/>
          </a:prstGeom>
        </p:spPr>
      </p:pic>
      <p:pic>
        <p:nvPicPr>
          <p:cNvPr id="4" name="Registrazione (3)">
            <a:hlinkClick r:id="" action="ppaction://media"/>
            <a:extLst>
              <a:ext uri="{FF2B5EF4-FFF2-40B4-BE49-F238E27FC236}">
                <a16:creationId xmlns:a16="http://schemas.microsoft.com/office/drawing/2014/main" id="{851312F9-6A9B-435A-B1C8-934DF2F276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30875" y="306387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8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264DB35-9870-4379-9DBF-E97218905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873" y="343067"/>
            <a:ext cx="7933425" cy="5740544"/>
          </a:xfrm>
          <a:prstGeom prst="rect">
            <a:avLst/>
          </a:prstGeom>
        </p:spPr>
      </p:pic>
      <p:pic>
        <p:nvPicPr>
          <p:cNvPr id="3" name="Registrazione (4)">
            <a:hlinkClick r:id="" action="ppaction://media"/>
            <a:extLst>
              <a:ext uri="{FF2B5EF4-FFF2-40B4-BE49-F238E27FC236}">
                <a16:creationId xmlns:a16="http://schemas.microsoft.com/office/drawing/2014/main" id="{E5C52B71-1F84-49D3-8163-32F2A598D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9818" y="269006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83D76FC-D7BB-40E9-B7EF-414911BB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4" y="438319"/>
            <a:ext cx="7573991" cy="57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2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La Storia di Roma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Marianna Maisto</cp:lastModifiedBy>
  <cp:revision>84</cp:revision>
  <dcterms:created xsi:type="dcterms:W3CDTF">2021-02-26T11:07:40Z</dcterms:created>
  <dcterms:modified xsi:type="dcterms:W3CDTF">2021-02-26T12:16:08Z</dcterms:modified>
</cp:coreProperties>
</file>