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436"/>
  </p:normalViewPr>
  <p:slideViewPr>
    <p:cSldViewPr snapToGrid="0" snapToObjects="1" showGuides="1">
      <p:cViewPr varScale="1">
        <p:scale>
          <a:sx n="97" d="100"/>
          <a:sy n="97" d="100"/>
        </p:scale>
        <p:origin x="528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001C85-124F-A84C-BE01-8030F584E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E5E0D67-F011-F34E-92D6-C3161E049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C2253AF-A827-3847-BB61-AF9F92095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E6A7-28A3-F141-A0E0-E16F87EB5B71}" type="datetimeFigureOut">
              <a:rPr lang="it-IT" smtClean="0"/>
              <a:t>23/02/21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B4F1993-4FC5-9A46-BBEC-A14F03BD5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CE413B3-44B8-CB47-8000-B2E3FEE70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2E43-2910-3142-8372-2B2A079AC5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3906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3AA721-D232-6444-AA1E-8107E852D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1E796C1-C872-3949-A8C0-4D548F794B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DCB580D-D066-164E-A4E4-61269EBAA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E6A7-28A3-F141-A0E0-E16F87EB5B71}" type="datetimeFigureOut">
              <a:rPr lang="it-IT" smtClean="0"/>
              <a:t>23/02/21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7AC0D62-252B-E24B-A9CA-370297848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9AE373E-D7A4-3A42-900E-E95E7FDB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2E43-2910-3142-8372-2B2A079AC5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0778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51B7C50-DB17-C64C-BFBF-A5D201C0E7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91222DB-814E-0C4A-B0D1-D2DAE032FF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F8CB0E3-BBDF-0942-B325-63F43AB30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E6A7-28A3-F141-A0E0-E16F87EB5B71}" type="datetimeFigureOut">
              <a:rPr lang="it-IT" smtClean="0"/>
              <a:t>23/02/21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EE48AE1-1112-FF46-9AE8-3C0107289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01BADE1-8470-7A4A-80D5-4E6B080EC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2E43-2910-3142-8372-2B2A079AC5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9231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3AD47A-EC08-2D4D-8FC4-F62187154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7550A5A-B167-CC44-8E1B-DFB4045474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9BEE316-856D-EB49-90A1-99B2047AA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E6A7-28A3-F141-A0E0-E16F87EB5B71}" type="datetimeFigureOut">
              <a:rPr lang="it-IT" smtClean="0"/>
              <a:t>23/02/21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9DAD8F0-B737-604D-928B-818A9280A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AC88D7D-4EFD-E140-8F66-DFD147240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2E43-2910-3142-8372-2B2A079AC5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9158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A0E94D-2389-C14A-9655-08ED19575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336D731-9C99-9D43-9550-8BE79B5A4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9D47A6A-E1D1-6144-8880-0D3ACA217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E6A7-28A3-F141-A0E0-E16F87EB5B71}" type="datetimeFigureOut">
              <a:rPr lang="it-IT" smtClean="0"/>
              <a:t>23/02/21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7A478EB-FCD9-EB40-B5EB-7727BD997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5304861-1A72-E640-AFF0-237CE487B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2E43-2910-3142-8372-2B2A079AC5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0515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107DBA-F204-3C4D-A1E9-6F6704AC8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974EB63-87E3-0F4A-810E-C1888E3C4D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BD8EED0-6024-DD4C-953F-220461B997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3FF5763-F27E-AC48-BDC8-47E43AB7D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E6A7-28A3-F141-A0E0-E16F87EB5B71}" type="datetimeFigureOut">
              <a:rPr lang="it-IT" smtClean="0"/>
              <a:t>23/02/21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F5B619E-1DC0-3D44-93CA-9571F8A64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D344F60-8D6D-B640-9508-991ACA441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2E43-2910-3142-8372-2B2A079AC5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0699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9E9D91-276C-BC40-A96C-0A7CD2FE2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03BE014-8538-F54C-A520-C0681BE34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4497AD6-2487-3748-BCD5-0F77EEFDA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673D342-6920-E446-9866-87D07DBF67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97319E5-22AE-104E-8A98-E7F02FEAB1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D5C030A-C188-234A-9CA5-F612E7216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E6A7-28A3-F141-A0E0-E16F87EB5B71}" type="datetimeFigureOut">
              <a:rPr lang="it-IT" smtClean="0"/>
              <a:t>23/02/21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8F51B4B-5968-9648-9DDE-ECF780F4B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E2DE9DD-1CD4-3E47-80DE-E7D7E18FF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2E43-2910-3142-8372-2B2A079AC5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9520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00A6A6-7CC6-8E44-8B35-B4A1E1885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795DA0F-A3E5-F24E-BD42-5CA0D41F8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E6A7-28A3-F141-A0E0-E16F87EB5B71}" type="datetimeFigureOut">
              <a:rPr lang="it-IT" smtClean="0"/>
              <a:t>23/02/21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77ABAF9-1F1B-3E47-9B5F-E1F37DB93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2D2934D-6B87-1946-B8AD-B9CE55E3A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2E43-2910-3142-8372-2B2A079AC5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6619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883725B-6524-DC42-94D9-7E25550EE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E6A7-28A3-F141-A0E0-E16F87EB5B71}" type="datetimeFigureOut">
              <a:rPr lang="it-IT" smtClean="0"/>
              <a:t>23/02/21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FA4B72C-5BAC-054B-A2EC-638E8DAF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F930D9F-5A14-344A-B812-A7BB212B9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2E43-2910-3142-8372-2B2A079AC5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5511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B8C9D0-7D51-C74F-96ED-0092334CC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9F191FB-4AB7-FD40-88AD-02EF8162F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0AE1460-EDF3-1349-92AC-491CBEBC0B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132D16C-79A7-8A49-A3F2-3D4CDA655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E6A7-28A3-F141-A0E0-E16F87EB5B71}" type="datetimeFigureOut">
              <a:rPr lang="it-IT" smtClean="0"/>
              <a:t>23/02/21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A0D2BD2-DE0B-2646-AF71-7EF7B0B8C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0D1F66B-1FAB-0F4E-B1F4-40A722FEF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2E43-2910-3142-8372-2B2A079AC5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1627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19EAEF-5F7A-FF49-8423-A224DCC84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88A9C91-1FE9-C54C-81AD-7A5B02A8F2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8580D6B-55C9-AD40-8620-E7D5C7D22C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6B37DE4-F041-6546-85E6-D655EA208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E6A7-28A3-F141-A0E0-E16F87EB5B71}" type="datetimeFigureOut">
              <a:rPr lang="it-IT" smtClean="0"/>
              <a:t>23/02/21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A20BFFF-E08F-8149-AC12-D3C263E17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E7290DF-8CBD-2746-9C87-275BD1F4A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2E43-2910-3142-8372-2B2A079AC5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2812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6A04F5F-AA39-7449-95BC-291CA453A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489CFE4-54F3-404E-A89B-B7E2A6781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8CD2532-376B-1246-8B8D-6BAF630600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FE6A7-28A3-F141-A0E0-E16F87EB5B71}" type="datetimeFigureOut">
              <a:rPr lang="it-IT" smtClean="0"/>
              <a:t>23/02/21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F2ECF67-FB9B-B947-B9D2-63687CC6C0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EE0372-B8F8-F74F-AC49-D293190617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C2E43-2910-3142-8372-2B2A079AC5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2086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4552247-6075-794F-9069-8540DF137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888" y="0"/>
            <a:ext cx="73322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35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B8ABCF6-5FC4-4947-8E10-415278E4F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0656"/>
            <a:ext cx="12536900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50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3E1B317-F813-F84C-97F8-FD52958E0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531" y="30119"/>
            <a:ext cx="8035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172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9F111434-859C-374F-9E27-EF8B5ED82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64" y="526856"/>
            <a:ext cx="12000271" cy="149023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E9ECD86-8861-AE41-9930-4BF51EA94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837" y="2339312"/>
            <a:ext cx="3916315" cy="117961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ECDBF3E-808E-964F-8E83-01F140338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6652" y="3747236"/>
            <a:ext cx="3807525" cy="1185634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A49C8476-5112-1C42-AA3D-6E5AB908DD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7837" y="5161181"/>
            <a:ext cx="3973946" cy="117961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510FB6A-68F3-F247-B216-B17DD594A657}"/>
              </a:ext>
            </a:extLst>
          </p:cNvPr>
          <p:cNvSpPr txBox="1"/>
          <p:nvPr/>
        </p:nvSpPr>
        <p:spPr>
          <a:xfrm>
            <a:off x="4823791" y="23853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915682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A1DAC1F1-5714-4044-AF13-D8B5EA2A6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271" y="144402"/>
            <a:ext cx="4579931" cy="125974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A268AF7-E6ED-E044-90D1-67D91A50F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271" y="1358458"/>
            <a:ext cx="4223250" cy="134283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485ED3E-279F-0943-B05F-AF3C9B4C1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271" y="2554233"/>
            <a:ext cx="4223250" cy="141833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FF7B28F9-D243-F040-85C7-69FEA92977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2784" y="3887547"/>
            <a:ext cx="4666432" cy="1467576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1E772957-D6C5-8C49-8F9C-E27C01CDD2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8830" y="5499542"/>
            <a:ext cx="4437215" cy="12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376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</Words>
  <Application>Microsoft Macintosh PowerPoint</Application>
  <PresentationFormat>Widescreen</PresentationFormat>
  <Paragraphs>1</Paragraphs>
  <Slides>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Microsoft Office User</cp:lastModifiedBy>
  <cp:revision>12</cp:revision>
  <dcterms:created xsi:type="dcterms:W3CDTF">2021-02-23T06:23:07Z</dcterms:created>
  <dcterms:modified xsi:type="dcterms:W3CDTF">2021-02-23T11:33:49Z</dcterms:modified>
</cp:coreProperties>
</file>