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2/22/2021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20362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358856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4118017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35354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17503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032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73745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07698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46701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84713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2/22/2021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334230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2/22/2021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‹N›</a:t>
            </a:fld>
            <a:endParaRPr lang="en-US"/>
          </a:p>
        </p:txBody>
      </p:sp>
    </p:spTree>
    <p:extLst>
      <p:ext uri="{BB962C8B-B14F-4D97-AF65-F5344CB8AC3E}">
        <p14:creationId xmlns:p14="http://schemas.microsoft.com/office/powerpoint/2010/main" val="3568989933"/>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88" r:id="rId6"/>
    <p:sldLayoutId id="2147483784" r:id="rId7"/>
    <p:sldLayoutId id="2147483785" r:id="rId8"/>
    <p:sldLayoutId id="2147483786" r:id="rId9"/>
    <p:sldLayoutId id="2147483787" r:id="rId10"/>
    <p:sldLayoutId id="2147483789"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3A6C273A-38F2-4D34-98BF-47B248862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5" name="Rectangle 44">
            <a:extLst>
              <a:ext uri="{FF2B5EF4-FFF2-40B4-BE49-F238E27FC236}">
                <a16:creationId xmlns:a16="http://schemas.microsoft.com/office/drawing/2014/main" id="{2E2CF659-EE5D-432C-B47F-10AC4A48A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7" name="Rectangle 46">
            <a:extLst>
              <a:ext uri="{FF2B5EF4-FFF2-40B4-BE49-F238E27FC236}">
                <a16:creationId xmlns:a16="http://schemas.microsoft.com/office/drawing/2014/main" id="{683AA549-1F0C-46E0-AAD8-DC3DC6CA6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otivo acqua astratto con sfumature rosse e arancioni che si mescolano al blu">
            <a:extLst>
              <a:ext uri="{FF2B5EF4-FFF2-40B4-BE49-F238E27FC236}">
                <a16:creationId xmlns:a16="http://schemas.microsoft.com/office/drawing/2014/main" id="{24DD171D-B043-46FE-BC02-84CE7E6129B2}"/>
              </a:ext>
            </a:extLst>
          </p:cNvPr>
          <p:cNvPicPr>
            <a:picLocks noChangeAspect="1"/>
          </p:cNvPicPr>
          <p:nvPr/>
        </p:nvPicPr>
        <p:blipFill rotWithShape="1">
          <a:blip r:embed="rId2">
            <a:alphaModFix amt="70000"/>
          </a:blip>
          <a:srcRect t="14308" r="-1" b="29439"/>
          <a:stretch/>
        </p:blipFill>
        <p:spPr>
          <a:xfrm>
            <a:off x="20" y="10"/>
            <a:ext cx="12188931" cy="6857990"/>
          </a:xfrm>
          <a:prstGeom prst="rect">
            <a:avLst/>
          </a:prstGeom>
        </p:spPr>
      </p:pic>
      <p:grpSp>
        <p:nvGrpSpPr>
          <p:cNvPr id="49" name="Bottom Right">
            <a:extLst>
              <a:ext uri="{FF2B5EF4-FFF2-40B4-BE49-F238E27FC236}">
                <a16:creationId xmlns:a16="http://schemas.microsoft.com/office/drawing/2014/main" id="{7B2F7E43-35EC-4103-9D95-2ACDB00387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50" name="Graphic 157">
              <a:extLst>
                <a:ext uri="{FF2B5EF4-FFF2-40B4-BE49-F238E27FC236}">
                  <a16:creationId xmlns:a16="http://schemas.microsoft.com/office/drawing/2014/main" id="{4CBE545A-C704-48FA-8193-05D4FDAA2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52" name="Freeform: Shape 51">
                <a:extLst>
                  <a:ext uri="{FF2B5EF4-FFF2-40B4-BE49-F238E27FC236}">
                    <a16:creationId xmlns:a16="http://schemas.microsoft.com/office/drawing/2014/main" id="{DFC12F8B-A54C-43DD-B393-14555547B6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53" name="Freeform: Shape 52">
                <a:extLst>
                  <a:ext uri="{FF2B5EF4-FFF2-40B4-BE49-F238E27FC236}">
                    <a16:creationId xmlns:a16="http://schemas.microsoft.com/office/drawing/2014/main" id="{E3B33274-B053-4224-A5A0-B90126BFF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54" name="Freeform: Shape 53">
                <a:extLst>
                  <a:ext uri="{FF2B5EF4-FFF2-40B4-BE49-F238E27FC236}">
                    <a16:creationId xmlns:a16="http://schemas.microsoft.com/office/drawing/2014/main" id="{1C7170C7-58C1-4C2A-BCB1-A35DA8E12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55" name="Freeform: Shape 54">
                <a:extLst>
                  <a:ext uri="{FF2B5EF4-FFF2-40B4-BE49-F238E27FC236}">
                    <a16:creationId xmlns:a16="http://schemas.microsoft.com/office/drawing/2014/main" id="{5931EDD4-C978-4F30-9A9D-2C5D3B3E4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56" name="Freeform: Shape 55">
                <a:extLst>
                  <a:ext uri="{FF2B5EF4-FFF2-40B4-BE49-F238E27FC236}">
                    <a16:creationId xmlns:a16="http://schemas.microsoft.com/office/drawing/2014/main" id="{3E984CF3-8D55-4CD4-8256-69FDFE61C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57" name="Freeform: Shape 56">
                <a:extLst>
                  <a:ext uri="{FF2B5EF4-FFF2-40B4-BE49-F238E27FC236}">
                    <a16:creationId xmlns:a16="http://schemas.microsoft.com/office/drawing/2014/main" id="{E9CC4F5D-4692-4689-807E-46C4886AD3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58" name="Freeform: Shape 57">
                <a:extLst>
                  <a:ext uri="{FF2B5EF4-FFF2-40B4-BE49-F238E27FC236}">
                    <a16:creationId xmlns:a16="http://schemas.microsoft.com/office/drawing/2014/main" id="{B872E016-A490-4CAF-AAC9-3EE29CBD4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51" name="Freeform: Shape 50">
              <a:extLst>
                <a:ext uri="{FF2B5EF4-FFF2-40B4-BE49-F238E27FC236}">
                  <a16:creationId xmlns:a16="http://schemas.microsoft.com/office/drawing/2014/main" id="{594A6B7E-847F-437A-BC2F-A78EE3F87D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0" name="Footer Placeholder 42">
            <a:extLst>
              <a:ext uri="{FF2B5EF4-FFF2-40B4-BE49-F238E27FC236}">
                <a16:creationId xmlns:a16="http://schemas.microsoft.com/office/drawing/2014/main" id="{03E51277-1095-412F-913B-8FA8021AA626}"/>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00" cap="all" spc="200">
              <a:latin typeface="Segoe UI Semilight" panose="020B0402040204020203" pitchFamily="34" charset="0"/>
              <a:cs typeface="Segoe UI Semilight" panose="020B0402040204020203" pitchFamily="34" charset="0"/>
            </a:endParaRPr>
          </a:p>
        </p:txBody>
      </p:sp>
      <p:grpSp>
        <p:nvGrpSpPr>
          <p:cNvPr id="62" name="Top Left">
            <a:extLst>
              <a:ext uri="{FF2B5EF4-FFF2-40B4-BE49-F238E27FC236}">
                <a16:creationId xmlns:a16="http://schemas.microsoft.com/office/drawing/2014/main" id="{96F2112D-BBBE-46A6-B66D-A3F02ED328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3662362" y="1504950"/>
            <a:chExt cx="4411694" cy="3835431"/>
          </a:xfrm>
          <a:noFill/>
        </p:grpSpPr>
        <p:sp>
          <p:nvSpPr>
            <p:cNvPr id="63" name="Freeform: Shape 62">
              <a:extLst>
                <a:ext uri="{FF2B5EF4-FFF2-40B4-BE49-F238E27FC236}">
                  <a16:creationId xmlns:a16="http://schemas.microsoft.com/office/drawing/2014/main" id="{712269F1-E4D6-4EEB-8A0F-059FAFC40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95342" y="1540859"/>
              <a:ext cx="2478714" cy="3799522"/>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bg2">
                  <a:alpha val="25000"/>
                </a:schemeClr>
              </a:solidFill>
              <a:prstDash val="lgDash"/>
              <a:round/>
            </a:ln>
          </p:spPr>
          <p:txBody>
            <a:bodyPr rtlCol="0" anchor="ctr"/>
            <a:lstStyle/>
            <a:p>
              <a:endParaRPr lang="en-US"/>
            </a:p>
          </p:txBody>
        </p:sp>
        <p:sp>
          <p:nvSpPr>
            <p:cNvPr id="64" name="Freeform: Shape 63">
              <a:extLst>
                <a:ext uri="{FF2B5EF4-FFF2-40B4-BE49-F238E27FC236}">
                  <a16:creationId xmlns:a16="http://schemas.microsoft.com/office/drawing/2014/main" id="{088D87B2-D2A4-4577-89DC-7AF275C01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982" y="2388008"/>
              <a:ext cx="2302192" cy="2952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bg2">
                  <a:alpha val="25000"/>
                </a:schemeClr>
              </a:solidFill>
              <a:prstDash val="lgDash"/>
              <a:round/>
            </a:ln>
          </p:spPr>
          <p:txBody>
            <a:bodyPr rtlCol="0" anchor="ctr"/>
            <a:lstStyle/>
            <a:p>
              <a:endParaRPr lang="en-US"/>
            </a:p>
          </p:txBody>
        </p:sp>
        <p:grpSp>
          <p:nvGrpSpPr>
            <p:cNvPr id="65" name="Graphic 3">
              <a:extLst>
                <a:ext uri="{FF2B5EF4-FFF2-40B4-BE49-F238E27FC236}">
                  <a16:creationId xmlns:a16="http://schemas.microsoft.com/office/drawing/2014/main" id="{96F2112D-BBBE-46A6-B66D-A3F02ED3284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62362" y="1504950"/>
              <a:ext cx="1913000" cy="3816381"/>
              <a:chOff x="3662362" y="1504950"/>
              <a:chExt cx="1913000" cy="3816381"/>
            </a:xfrm>
            <a:noFill/>
          </p:grpSpPr>
          <p:sp>
            <p:nvSpPr>
              <p:cNvPr id="76" name="Freeform: Shape 75">
                <a:extLst>
                  <a:ext uri="{FF2B5EF4-FFF2-40B4-BE49-F238E27FC236}">
                    <a16:creationId xmlns:a16="http://schemas.microsoft.com/office/drawing/2014/main" id="{ACCB55F8-F950-431F-9B90-688950D9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62362" y="1504950"/>
                <a:ext cx="9525" cy="9525"/>
              </a:xfrm>
              <a:custGeom>
                <a:avLst/>
                <a:gdLst/>
                <a:ahLst/>
                <a:cxnLst/>
                <a:rect l="l" t="t" r="r" b="b"/>
                <a:pathLst>
                  <a:path w="9525" h="9525"/>
                </a:pathLst>
              </a:custGeom>
              <a:noFill/>
              <a:ln w="9525" cap="rnd">
                <a:solidFill>
                  <a:schemeClr val="bg2">
                    <a:alpha val="25000"/>
                  </a:schemeClr>
                </a:solidFill>
                <a:prstDash val="lgDash"/>
                <a:round/>
              </a:ln>
            </p:spPr>
            <p:txBody>
              <a:bodyPr rtlCol="0" anchor="ctr"/>
              <a:lstStyle/>
              <a:p>
                <a:endParaRPr lang="en-US"/>
              </a:p>
            </p:txBody>
          </p:sp>
          <p:sp>
            <p:nvSpPr>
              <p:cNvPr id="77" name="Freeform: Shape 76">
                <a:extLst>
                  <a:ext uri="{FF2B5EF4-FFF2-40B4-BE49-F238E27FC236}">
                    <a16:creationId xmlns:a16="http://schemas.microsoft.com/office/drawing/2014/main" id="{27D0AA11-2E4E-479C-B953-547285E72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62362" y="1504950"/>
                <a:ext cx="9525" cy="9525"/>
              </a:xfrm>
              <a:custGeom>
                <a:avLst/>
                <a:gdLst/>
                <a:ahLst/>
                <a:cxnLst/>
                <a:rect l="l" t="t" r="r" b="b"/>
                <a:pathLst>
                  <a:path w="9525" h="9525"/>
                </a:pathLst>
              </a:custGeom>
              <a:noFill/>
              <a:ln w="9525" cap="rnd">
                <a:solidFill>
                  <a:schemeClr val="bg2">
                    <a:alpha val="25000"/>
                  </a:schemeClr>
                </a:solidFill>
                <a:prstDash val="lgDash"/>
                <a:round/>
              </a:ln>
            </p:spPr>
            <p:txBody>
              <a:bodyPr rtlCol="0" anchor="ctr"/>
              <a:lstStyle/>
              <a:p>
                <a:endParaRPr lang="en-US"/>
              </a:p>
            </p:txBody>
          </p:sp>
          <p:sp>
            <p:nvSpPr>
              <p:cNvPr id="78" name="Freeform: Shape 77">
                <a:extLst>
                  <a:ext uri="{FF2B5EF4-FFF2-40B4-BE49-F238E27FC236}">
                    <a16:creationId xmlns:a16="http://schemas.microsoft.com/office/drawing/2014/main" id="{90D86C66-EDF0-4ABB-87F4-A2882A2E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791" y="3466048"/>
                <a:ext cx="1604295" cy="1847472"/>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bg2">
                    <a:alpha val="25000"/>
                  </a:schemeClr>
                </a:solidFill>
                <a:prstDash val="lgDash"/>
                <a:round/>
              </a:ln>
            </p:spPr>
            <p:txBody>
              <a:bodyPr rtlCol="0" anchor="ctr"/>
              <a:lstStyle/>
              <a:p>
                <a:endParaRPr lang="en-US"/>
              </a:p>
            </p:txBody>
          </p:sp>
          <p:sp>
            <p:nvSpPr>
              <p:cNvPr id="79" name="Freeform: Shape 78">
                <a:extLst>
                  <a:ext uri="{FF2B5EF4-FFF2-40B4-BE49-F238E27FC236}">
                    <a16:creationId xmlns:a16="http://schemas.microsoft.com/office/drawing/2014/main" id="{D026082B-E695-4987-8C03-332366C6C9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507" y="3153822"/>
                <a:ext cx="1223105" cy="1676495"/>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bg2">
                    <a:alpha val="25000"/>
                  </a:schemeClr>
                </a:solidFill>
                <a:prstDash val="lgDash"/>
                <a:round/>
              </a:ln>
            </p:spPr>
            <p:txBody>
              <a:bodyPr rtlCol="0" anchor="ctr"/>
              <a:lstStyle/>
              <a:p>
                <a:endParaRPr lang="en-US"/>
              </a:p>
            </p:txBody>
          </p:sp>
          <p:sp>
            <p:nvSpPr>
              <p:cNvPr id="80" name="Freeform: Shape 79">
                <a:extLst>
                  <a:ext uri="{FF2B5EF4-FFF2-40B4-BE49-F238E27FC236}">
                    <a16:creationId xmlns:a16="http://schemas.microsoft.com/office/drawing/2014/main" id="{461A8835-D9FC-4CAB-AF19-A5513B17B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6517" y="3097027"/>
                <a:ext cx="668845" cy="2224304"/>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bg2">
                    <a:alpha val="25000"/>
                  </a:schemeClr>
                </a:solidFill>
                <a:prstDash val="lgDash"/>
                <a:round/>
              </a:ln>
            </p:spPr>
            <p:txBody>
              <a:bodyPr rtlCol="0" anchor="ctr"/>
              <a:lstStyle/>
              <a:p>
                <a:endParaRPr lang="en-US"/>
              </a:p>
            </p:txBody>
          </p:sp>
        </p:grpSp>
        <p:sp>
          <p:nvSpPr>
            <p:cNvPr id="66" name="Freeform: Shape 65">
              <a:extLst>
                <a:ext uri="{FF2B5EF4-FFF2-40B4-BE49-F238E27FC236}">
                  <a16:creationId xmlns:a16="http://schemas.microsoft.com/office/drawing/2014/main" id="{54E6BA76-9515-415F-BAC9-76958DA6E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39145" y="4663452"/>
              <a:ext cx="1103852" cy="657879"/>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bg2">
                  <a:alpha val="25000"/>
                </a:schemeClr>
              </a:solidFill>
              <a:prstDash val="lgDash"/>
              <a:round/>
            </a:ln>
          </p:spPr>
          <p:txBody>
            <a:bodyPr rtlCol="0" anchor="ctr"/>
            <a:lstStyle/>
            <a:p>
              <a:endParaRPr lang="en-US"/>
            </a:p>
          </p:txBody>
        </p:sp>
        <p:sp>
          <p:nvSpPr>
            <p:cNvPr id="67" name="Freeform: Shape 66">
              <a:extLst>
                <a:ext uri="{FF2B5EF4-FFF2-40B4-BE49-F238E27FC236}">
                  <a16:creationId xmlns:a16="http://schemas.microsoft.com/office/drawing/2014/main" id="{4C120B3D-CF1C-49AE-B5B4-6BF589737A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521047"/>
              <a:ext cx="1271168" cy="2861881"/>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bg2">
                  <a:alpha val="25000"/>
                </a:schemeClr>
              </a:solidFill>
              <a:prstDash val="lgDash"/>
              <a:round/>
            </a:ln>
          </p:spPr>
          <p:txBody>
            <a:bodyPr rtlCol="0" anchor="ctr"/>
            <a:lstStyle/>
            <a:p>
              <a:endParaRPr lang="en-US"/>
            </a:p>
          </p:txBody>
        </p:sp>
        <p:sp>
          <p:nvSpPr>
            <p:cNvPr id="68" name="Freeform: Shape 67">
              <a:extLst>
                <a:ext uri="{FF2B5EF4-FFF2-40B4-BE49-F238E27FC236}">
                  <a16:creationId xmlns:a16="http://schemas.microsoft.com/office/drawing/2014/main" id="{5F7B6392-DF04-4EF6-A433-4A7A757D6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536477"/>
              <a:ext cx="919096" cy="2636139"/>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bg2">
                  <a:alpha val="25000"/>
                </a:schemeClr>
              </a:solidFill>
              <a:prstDash val="lgDash"/>
              <a:round/>
            </a:ln>
          </p:spPr>
          <p:txBody>
            <a:bodyPr rtlCol="0" anchor="ctr"/>
            <a:lstStyle/>
            <a:p>
              <a:endParaRPr lang="en-US"/>
            </a:p>
          </p:txBody>
        </p:sp>
        <p:sp>
          <p:nvSpPr>
            <p:cNvPr id="69" name="Freeform: Shape 68">
              <a:extLst>
                <a:ext uri="{FF2B5EF4-FFF2-40B4-BE49-F238E27FC236}">
                  <a16:creationId xmlns:a16="http://schemas.microsoft.com/office/drawing/2014/main" id="{CFB987BC-4338-4C63-8DB9-5CB9DC489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717738"/>
              <a:ext cx="625711" cy="229238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70" name="Freeform: Shape 69">
              <a:extLst>
                <a:ext uri="{FF2B5EF4-FFF2-40B4-BE49-F238E27FC236}">
                  <a16:creationId xmlns:a16="http://schemas.microsoft.com/office/drawing/2014/main" id="{F0B5029E-655F-4CB5-BCA2-B62400CE7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951196"/>
              <a:ext cx="421548" cy="1865756"/>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bg2">
                  <a:alpha val="25000"/>
                </a:schemeClr>
              </a:solidFill>
              <a:prstDash val="lgDash"/>
              <a:round/>
            </a:ln>
          </p:spPr>
          <p:txBody>
            <a:bodyPr rtlCol="0" anchor="ctr"/>
            <a:lstStyle/>
            <a:p>
              <a:endParaRPr lang="en-US"/>
            </a:p>
          </p:txBody>
        </p:sp>
        <p:sp>
          <p:nvSpPr>
            <p:cNvPr id="71" name="Freeform: Shape 70">
              <a:extLst>
                <a:ext uri="{FF2B5EF4-FFF2-40B4-BE49-F238E27FC236}">
                  <a16:creationId xmlns:a16="http://schemas.microsoft.com/office/drawing/2014/main" id="{966F436B-D502-4927-A05D-0691A99F6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2201418"/>
              <a:ext cx="286935" cy="1358264"/>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72" name="Freeform: Shape 71">
              <a:extLst>
                <a:ext uri="{FF2B5EF4-FFF2-40B4-BE49-F238E27FC236}">
                  <a16:creationId xmlns:a16="http://schemas.microsoft.com/office/drawing/2014/main" id="{63D19BC0-342A-4662-8B01-078F5BC25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2482500"/>
              <a:ext cx="167300" cy="890873"/>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bg2">
                  <a:alpha val="25000"/>
                </a:schemeClr>
              </a:solidFill>
              <a:prstDash val="lgDash"/>
              <a:round/>
            </a:ln>
          </p:spPr>
          <p:txBody>
            <a:bodyPr rtlCol="0" anchor="ctr"/>
            <a:lstStyle/>
            <a:p>
              <a:endParaRPr lang="en-US"/>
            </a:p>
          </p:txBody>
        </p:sp>
        <p:sp>
          <p:nvSpPr>
            <p:cNvPr id="73" name="Freeform: Shape 72">
              <a:extLst>
                <a:ext uri="{FF2B5EF4-FFF2-40B4-BE49-F238E27FC236}">
                  <a16:creationId xmlns:a16="http://schemas.microsoft.com/office/drawing/2014/main" id="{DF32521F-B67B-4D14-BB6E-0DD27E1C7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49272" y="1514475"/>
              <a:ext cx="3076098" cy="1677721"/>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74" name="Freeform: Shape 73">
              <a:extLst>
                <a:ext uri="{FF2B5EF4-FFF2-40B4-BE49-F238E27FC236}">
                  <a16:creationId xmlns:a16="http://schemas.microsoft.com/office/drawing/2014/main" id="{56F73602-5ACB-4102-894B-D140E71E6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9025" y="1548764"/>
              <a:ext cx="2607257" cy="1468691"/>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75" name="Freeform: Shape 74">
              <a:extLst>
                <a:ext uri="{FF2B5EF4-FFF2-40B4-BE49-F238E27FC236}">
                  <a16:creationId xmlns:a16="http://schemas.microsoft.com/office/drawing/2014/main" id="{E87FA368-45DC-4276-A257-F67A12B2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50204" y="1524380"/>
              <a:ext cx="2095685" cy="1175182"/>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bg2">
                  <a:alpha val="25000"/>
                </a:schemeClr>
              </a:solidFill>
              <a:prstDash val="lgDash"/>
              <a:round/>
            </a:ln>
          </p:spPr>
          <p:txBody>
            <a:bodyPr rtlCol="0" anchor="ctr"/>
            <a:lstStyle/>
            <a:p>
              <a:endParaRPr lang="en-US"/>
            </a:p>
          </p:txBody>
        </p:sp>
      </p:grpSp>
      <p:sp>
        <p:nvSpPr>
          <p:cNvPr id="2" name="Titolo 1">
            <a:extLst>
              <a:ext uri="{FF2B5EF4-FFF2-40B4-BE49-F238E27FC236}">
                <a16:creationId xmlns:a16="http://schemas.microsoft.com/office/drawing/2014/main" id="{53975525-4AF5-4E84-B775-159CB0C5BA03}"/>
              </a:ext>
            </a:extLst>
          </p:cNvPr>
          <p:cNvSpPr>
            <a:spLocks noGrp="1"/>
          </p:cNvSpPr>
          <p:nvPr>
            <p:ph type="ctrTitle"/>
          </p:nvPr>
        </p:nvSpPr>
        <p:spPr>
          <a:xfrm>
            <a:off x="994404" y="731041"/>
            <a:ext cx="10191942" cy="3173034"/>
          </a:xfrm>
        </p:spPr>
        <p:txBody>
          <a:bodyPr>
            <a:normAutofit/>
          </a:bodyPr>
          <a:lstStyle/>
          <a:p>
            <a:endParaRPr lang="it-IT" sz="6600" dirty="0">
              <a:solidFill>
                <a:srgbClr val="FFFFFF"/>
              </a:solidFill>
            </a:endParaRPr>
          </a:p>
          <a:p>
            <a:r>
              <a:rPr lang="it-IT" sz="6600" dirty="0">
                <a:solidFill>
                  <a:srgbClr val="FFFFFF"/>
                </a:solidFill>
              </a:rPr>
              <a:t>STORIE DALLA BIBBIA</a:t>
            </a:r>
          </a:p>
          <a:p>
            <a:endParaRPr lang="it-IT" sz="6600" dirty="0">
              <a:solidFill>
                <a:srgbClr val="FFFFFF"/>
              </a:solidFill>
            </a:endParaRPr>
          </a:p>
        </p:txBody>
      </p:sp>
      <p:sp>
        <p:nvSpPr>
          <p:cNvPr id="3" name="Sottotitolo 2">
            <a:extLst>
              <a:ext uri="{FF2B5EF4-FFF2-40B4-BE49-F238E27FC236}">
                <a16:creationId xmlns:a16="http://schemas.microsoft.com/office/drawing/2014/main" id="{69B48D1F-8E25-4686-AD1C-BDCD9B0F3575}"/>
              </a:ext>
            </a:extLst>
          </p:cNvPr>
          <p:cNvSpPr>
            <a:spLocks noGrp="1"/>
          </p:cNvSpPr>
          <p:nvPr>
            <p:ph type="subTitle" idx="1"/>
          </p:nvPr>
        </p:nvSpPr>
        <p:spPr>
          <a:xfrm>
            <a:off x="1524000" y="4069354"/>
            <a:ext cx="9144000" cy="1265285"/>
          </a:xfrm>
        </p:spPr>
        <p:txBody>
          <a:bodyPr>
            <a:normAutofit lnSpcReduction="10000"/>
          </a:bodyPr>
          <a:lstStyle/>
          <a:p>
            <a:endParaRPr lang="it-IT" sz="2200" dirty="0">
              <a:solidFill>
                <a:srgbClr val="FFFFFF"/>
              </a:solidFill>
            </a:endParaRPr>
          </a:p>
          <a:p>
            <a:r>
              <a:rPr lang="it-IT" sz="4400" b="1" i="1" dirty="0">
                <a:solidFill>
                  <a:srgbClr val="FFFFFF"/>
                </a:solidFill>
              </a:rPr>
              <a:t>ESAU’ E GIACOBBE</a:t>
            </a:r>
          </a:p>
          <a:p>
            <a:endParaRPr lang="it-IT" sz="2200" dirty="0">
              <a:solidFill>
                <a:srgbClr val="FFFFFF"/>
              </a:solidFill>
            </a:endParaRPr>
          </a:p>
        </p:txBody>
      </p:sp>
      <p:grpSp>
        <p:nvGrpSpPr>
          <p:cNvPr id="82" name="Cross">
            <a:extLst>
              <a:ext uri="{FF2B5EF4-FFF2-40B4-BE49-F238E27FC236}">
                <a16:creationId xmlns:a16="http://schemas.microsoft.com/office/drawing/2014/main" id="{DDB99EF5-8801-40E2-83D3-196FADCBBA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30939" y="3874229"/>
            <a:ext cx="118872" cy="118872"/>
            <a:chOff x="1175347" y="3733800"/>
            <a:chExt cx="118872" cy="118872"/>
          </a:xfrm>
        </p:grpSpPr>
        <p:cxnSp>
          <p:nvCxnSpPr>
            <p:cNvPr id="83" name="Straight Connector 82">
              <a:extLst>
                <a:ext uri="{FF2B5EF4-FFF2-40B4-BE49-F238E27FC236}">
                  <a16:creationId xmlns:a16="http://schemas.microsoft.com/office/drawing/2014/main" id="{50FE3A76-C0EC-41F2-92AD-1A75BA3771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84" name="Straight Connector 83">
              <a:extLst>
                <a:ext uri="{FF2B5EF4-FFF2-40B4-BE49-F238E27FC236}">
                  <a16:creationId xmlns:a16="http://schemas.microsoft.com/office/drawing/2014/main" id="{C22AF00A-AACB-4D06-A706-4231FD4EC6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50995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F6757E-EAB8-43E8-933C-5F9AA8FB76DA}"/>
              </a:ext>
            </a:extLst>
          </p:cNvPr>
          <p:cNvSpPr>
            <a:spLocks noGrp="1"/>
          </p:cNvSpPr>
          <p:nvPr>
            <p:ph type="title"/>
          </p:nvPr>
        </p:nvSpPr>
        <p:spPr/>
        <p:txBody>
          <a:bodyPr/>
          <a:lstStyle/>
          <a:p>
            <a:r>
              <a:rPr lang="it-IT" dirty="0"/>
              <a:t>ESAU’ E GIACOBBE</a:t>
            </a:r>
          </a:p>
        </p:txBody>
      </p:sp>
      <p:sp>
        <p:nvSpPr>
          <p:cNvPr id="3" name="Segnaposto contenuto 2">
            <a:extLst>
              <a:ext uri="{FF2B5EF4-FFF2-40B4-BE49-F238E27FC236}">
                <a16:creationId xmlns:a16="http://schemas.microsoft.com/office/drawing/2014/main" id="{A0C07C48-1D59-41DD-B130-428E35F46C37}"/>
              </a:ext>
            </a:extLst>
          </p:cNvPr>
          <p:cNvSpPr>
            <a:spLocks noGrp="1"/>
          </p:cNvSpPr>
          <p:nvPr>
            <p:ph idx="1"/>
          </p:nvPr>
        </p:nvSpPr>
        <p:spPr>
          <a:xfrm>
            <a:off x="838200" y="1591733"/>
            <a:ext cx="6149622" cy="4585229"/>
          </a:xfrm>
        </p:spPr>
        <p:txBody>
          <a:bodyPr>
            <a:normAutofit fontScale="92500"/>
          </a:bodyPr>
          <a:lstStyle/>
          <a:p>
            <a:pPr algn="l"/>
            <a:r>
              <a:rPr lang="it-IT" b="1" i="0" dirty="0">
                <a:solidFill>
                  <a:srgbClr val="ED1C24"/>
                </a:solidFill>
                <a:effectLst/>
                <a:latin typeface="Titillium"/>
              </a:rPr>
              <a:t>Fratelli gemelli, ma molto diversi</a:t>
            </a:r>
            <a:endParaRPr lang="it-IT" b="1" i="0" dirty="0">
              <a:solidFill>
                <a:srgbClr val="000000"/>
              </a:solidFill>
              <a:effectLst/>
              <a:latin typeface="Titillium"/>
            </a:endParaRPr>
          </a:p>
          <a:p>
            <a:r>
              <a:rPr lang="it-IT" b="0" i="0" dirty="0">
                <a:solidFill>
                  <a:srgbClr val="000000"/>
                </a:solidFill>
                <a:effectLst/>
                <a:latin typeface="Titillium"/>
              </a:rPr>
              <a:t>Per molti anni Rebecca non </a:t>
            </a:r>
            <a:r>
              <a:rPr lang="it-IT" b="0" i="0" dirty="0" err="1">
                <a:solidFill>
                  <a:srgbClr val="000000"/>
                </a:solidFill>
                <a:effectLst/>
                <a:latin typeface="Titillium"/>
              </a:rPr>
              <a:t>potè</a:t>
            </a:r>
            <a:r>
              <a:rPr lang="it-IT" b="0" i="0" dirty="0">
                <a:solidFill>
                  <a:srgbClr val="000000"/>
                </a:solidFill>
                <a:effectLst/>
                <a:latin typeface="Titillium"/>
              </a:rPr>
              <a:t> avere figli. Insieme a suo marito Isacco, pregò tanto il Signore e fu esaudita. Diede alla luce due gemelli, Esaù e Giacobbe. Esaù amava andare a caccia, mentre Giacobbe preferiva rimanere a casa. A Esaù spettavano i diritti di primogenito, che il padre avrebbe dovuto trasmettergli.</a:t>
            </a:r>
            <a:br>
              <a:rPr lang="it-IT" dirty="0"/>
            </a:br>
            <a:r>
              <a:rPr lang="it-IT" b="0" i="0" dirty="0">
                <a:solidFill>
                  <a:srgbClr val="000000"/>
                </a:solidFill>
                <a:effectLst/>
                <a:latin typeface="Titillium"/>
              </a:rPr>
              <a:t>.</a:t>
            </a:r>
            <a:endParaRPr lang="it-IT" dirty="0"/>
          </a:p>
        </p:txBody>
      </p:sp>
      <p:pic>
        <p:nvPicPr>
          <p:cNvPr id="5" name="Immagine 4">
            <a:extLst>
              <a:ext uri="{FF2B5EF4-FFF2-40B4-BE49-F238E27FC236}">
                <a16:creationId xmlns:a16="http://schemas.microsoft.com/office/drawing/2014/main" id="{85086E57-D677-433C-A98C-FC222FAD30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6578" y="1058949"/>
            <a:ext cx="5294489" cy="4585229"/>
          </a:xfrm>
          <a:prstGeom prst="rect">
            <a:avLst/>
          </a:prstGeom>
        </p:spPr>
      </p:pic>
    </p:spTree>
    <p:extLst>
      <p:ext uri="{BB962C8B-B14F-4D97-AF65-F5344CB8AC3E}">
        <p14:creationId xmlns:p14="http://schemas.microsoft.com/office/powerpoint/2010/main" val="396733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79114F-22DD-4625-9C16-808A56B3FC41}"/>
              </a:ext>
            </a:extLst>
          </p:cNvPr>
          <p:cNvSpPr>
            <a:spLocks noGrp="1"/>
          </p:cNvSpPr>
          <p:nvPr>
            <p:ph type="title"/>
          </p:nvPr>
        </p:nvSpPr>
        <p:spPr/>
        <p:txBody>
          <a:bodyPr/>
          <a:lstStyle/>
          <a:p>
            <a:r>
              <a:rPr lang="it-IT" dirty="0"/>
              <a:t>L’inganno di Giacobbe</a:t>
            </a:r>
          </a:p>
        </p:txBody>
      </p:sp>
      <p:pic>
        <p:nvPicPr>
          <p:cNvPr id="1026" name="Picture 2">
            <a:extLst>
              <a:ext uri="{FF2B5EF4-FFF2-40B4-BE49-F238E27FC236}">
                <a16:creationId xmlns:a16="http://schemas.microsoft.com/office/drawing/2014/main" id="{7D244185-3853-436F-852C-3D3D80C2BC8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2012" y="1930400"/>
            <a:ext cx="6943631" cy="4927600"/>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a:extLst>
              <a:ext uri="{FF2B5EF4-FFF2-40B4-BE49-F238E27FC236}">
                <a16:creationId xmlns:a16="http://schemas.microsoft.com/office/drawing/2014/main" id="{ADCEBD9C-3669-4F9E-A084-C49621249EDE}"/>
              </a:ext>
            </a:extLst>
          </p:cNvPr>
          <p:cNvSpPr txBox="1"/>
          <p:nvPr/>
        </p:nvSpPr>
        <p:spPr>
          <a:xfrm>
            <a:off x="1061156" y="1690688"/>
            <a:ext cx="2953632" cy="4802187"/>
          </a:xfrm>
          <a:prstGeom prst="rect">
            <a:avLst/>
          </a:prstGeom>
          <a:noFill/>
        </p:spPr>
        <p:txBody>
          <a:bodyPr wrap="square">
            <a:spAutoFit/>
          </a:bodyPr>
          <a:lstStyle/>
          <a:p>
            <a:r>
              <a:rPr lang="it-IT" b="0" i="0" dirty="0">
                <a:solidFill>
                  <a:srgbClr val="000000"/>
                </a:solidFill>
                <a:effectLst/>
                <a:latin typeface="Titillium"/>
              </a:rPr>
              <a:t>Un giorno, mentre Esaù era fuori a caccia, Giacobbe preparò una minestra di lenticchie. Quando Esaù tornò a casa affamato, chiese al fratello un po' di minestra. Giacobbe gli rispose: «Te ne do solo se mi cedi prima i tuoi diritti di primogenito». Esaù gli rispose: «Va bene! lo sto per morire di fame. Che me ne faccio dei miei diritti di primogenito?». Soltanto allora Giacobbe diede al fratello pane e minestra di lenticchie.</a:t>
            </a:r>
            <a:endParaRPr lang="it-IT" dirty="0"/>
          </a:p>
        </p:txBody>
      </p:sp>
    </p:spTree>
    <p:extLst>
      <p:ext uri="{BB962C8B-B14F-4D97-AF65-F5344CB8AC3E}">
        <p14:creationId xmlns:p14="http://schemas.microsoft.com/office/powerpoint/2010/main" val="289628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190E25-6292-4922-A53F-F84F06F46866}"/>
              </a:ext>
            </a:extLst>
          </p:cNvPr>
          <p:cNvSpPr>
            <a:spLocks noGrp="1"/>
          </p:cNvSpPr>
          <p:nvPr>
            <p:ph idx="1"/>
          </p:nvPr>
        </p:nvSpPr>
        <p:spPr>
          <a:xfrm>
            <a:off x="838200" y="496711"/>
            <a:ext cx="6296378" cy="5680252"/>
          </a:xfrm>
        </p:spPr>
        <p:txBody>
          <a:bodyPr>
            <a:normAutofit fontScale="70000" lnSpcReduction="20000"/>
          </a:bodyPr>
          <a:lstStyle/>
          <a:p>
            <a:r>
              <a:rPr lang="it-IT" b="0" i="0" dirty="0">
                <a:solidFill>
                  <a:srgbClr val="000000"/>
                </a:solidFill>
                <a:effectLst/>
                <a:latin typeface="Titillium"/>
              </a:rPr>
              <a:t>Tempo dopo, si presentò per Giacobbe l'occasione di realizzare il suo piano. Isacco chiese a Esaù di andare a catturare un po' di selvaggina e poi di preparargli un piatto saporito, «Io lo mangerò e poi ti darò la mia benedizione», concluse. Rebecca, che prediligeva Giacobbe, aveva ascoltato quello che Isacco aveva detto a Esaù. Perciò, quando egli se ne andò a caccia in cerca di selvaggina da portare a suo padre, disse a Giacobbe: «Va' subito al gregge e prendimi due bei capretti, lo cucinerò per tuo padre un piatto di suo gusto. Lo porterai a tuo padre e lui darà a te la sua benedizione». Rebecca invitò suo figlio a ricoprirsi le mani e il collo con la pelle dei capretti, per sembrare peloso come suo fratello Esaù. Così Giacobbe ingannò suo padre. Quando Esaù comprese di essere stato defraudato dei diritti di primogenito che gli spettavano, si adirò moltissimo e meditò di vendicarsi.</a:t>
            </a:r>
            <a:endParaRPr lang="it-IT" dirty="0"/>
          </a:p>
        </p:txBody>
      </p:sp>
      <p:pic>
        <p:nvPicPr>
          <p:cNvPr id="5" name="Immagine 4">
            <a:extLst>
              <a:ext uri="{FF2B5EF4-FFF2-40B4-BE49-F238E27FC236}">
                <a16:creationId xmlns:a16="http://schemas.microsoft.com/office/drawing/2014/main" id="{73EBAAD9-8B09-4FC4-B5B3-A81617B97C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3556" y="496711"/>
            <a:ext cx="4083834" cy="4854221"/>
          </a:xfrm>
          <a:prstGeom prst="rect">
            <a:avLst/>
          </a:prstGeom>
        </p:spPr>
      </p:pic>
    </p:spTree>
    <p:extLst>
      <p:ext uri="{BB962C8B-B14F-4D97-AF65-F5344CB8AC3E}">
        <p14:creationId xmlns:p14="http://schemas.microsoft.com/office/powerpoint/2010/main" val="602563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C005EC-545D-4A80-AF10-31B28A7EE260}"/>
              </a:ext>
            </a:extLst>
          </p:cNvPr>
          <p:cNvSpPr>
            <a:spLocks noGrp="1"/>
          </p:cNvSpPr>
          <p:nvPr>
            <p:ph type="title"/>
          </p:nvPr>
        </p:nvSpPr>
        <p:spPr/>
        <p:txBody>
          <a:bodyPr/>
          <a:lstStyle/>
          <a:p>
            <a:r>
              <a:rPr lang="it-IT" dirty="0"/>
              <a:t>LA BENEDIZIONE</a:t>
            </a:r>
          </a:p>
        </p:txBody>
      </p:sp>
      <p:pic>
        <p:nvPicPr>
          <p:cNvPr id="4" name="Segnaposto contenuto 3">
            <a:extLst>
              <a:ext uri="{FF2B5EF4-FFF2-40B4-BE49-F238E27FC236}">
                <a16:creationId xmlns:a16="http://schemas.microsoft.com/office/drawing/2014/main" id="{06ED512D-702E-44F6-9F6A-EDEBCDFB06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2133" y="1357431"/>
            <a:ext cx="9979378" cy="5445112"/>
          </a:xfrm>
          <a:prstGeom prst="rect">
            <a:avLst/>
          </a:prstGeom>
        </p:spPr>
      </p:pic>
    </p:spTree>
    <p:extLst>
      <p:ext uri="{BB962C8B-B14F-4D97-AF65-F5344CB8AC3E}">
        <p14:creationId xmlns:p14="http://schemas.microsoft.com/office/powerpoint/2010/main" val="188885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10AC41-885F-4E57-AE73-F9B65051D56E}"/>
              </a:ext>
            </a:extLst>
          </p:cNvPr>
          <p:cNvSpPr>
            <a:spLocks noGrp="1"/>
          </p:cNvSpPr>
          <p:nvPr>
            <p:ph idx="1"/>
          </p:nvPr>
        </p:nvSpPr>
        <p:spPr>
          <a:xfrm>
            <a:off x="169333" y="135466"/>
            <a:ext cx="5926667" cy="6626577"/>
          </a:xfrm>
        </p:spPr>
        <p:txBody>
          <a:bodyPr>
            <a:normAutofit fontScale="77500" lnSpcReduction="20000"/>
          </a:bodyPr>
          <a:lstStyle/>
          <a:p>
            <a:pPr algn="l"/>
            <a:r>
              <a:rPr lang="it-IT" b="1" i="0" dirty="0">
                <a:solidFill>
                  <a:srgbClr val="509B35"/>
                </a:solidFill>
                <a:effectLst/>
                <a:latin typeface="Titillium"/>
              </a:rPr>
              <a:t>Giacobbe in fuga</a:t>
            </a:r>
          </a:p>
          <a:p>
            <a:r>
              <a:rPr lang="it-IT" b="0" i="0" dirty="0">
                <a:solidFill>
                  <a:srgbClr val="000000"/>
                </a:solidFill>
                <a:effectLst/>
                <a:latin typeface="Titillium"/>
              </a:rPr>
              <a:t>Giacobbe temeva l’ira di Esaù e, su consiglio di sua madre Rebecca, fuggì lontano, diretto da suo zio Labano. Per raggiungere la sua meta, dovette attraversare un deserto. Temendo di essere raggiunto da suo fratello, adirato contro di lui, corse per tutto il giorno. La sera era ormai esausto. Prese una pietra, se la pose sotto il capo come guanciale e si coricò. Si addormentò subito e fece un sogno singolare: una scala poggiava a terra e la sua cima raggiungeva il cielo; su di essa salivano e scendevano angeli di Dio. Giacobbe alzò gli occhi al cielo; vide una luce brillante e sentì una voce che diceva: «Io sono il Signore, il Dio di Abramo e di Isacco, tuo padre. Darò a te e ai tuoi discendenti la terra sulla quale sei coricato. Tutti i popoli della terra saranno benedetti attraverso di te». </a:t>
            </a:r>
            <a:endParaRPr lang="it-IT" dirty="0"/>
          </a:p>
        </p:txBody>
      </p:sp>
      <p:pic>
        <p:nvPicPr>
          <p:cNvPr id="2050" name="Picture 2">
            <a:extLst>
              <a:ext uri="{FF2B5EF4-FFF2-40B4-BE49-F238E27FC236}">
                <a16:creationId xmlns:a16="http://schemas.microsoft.com/office/drawing/2014/main" id="{02B13511-EF0A-4B89-942E-CFE086CBA8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044" y="16962"/>
            <a:ext cx="5768623" cy="6841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526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76528D-F95E-4901-9E54-B8D0D7A34D0D}"/>
              </a:ext>
            </a:extLst>
          </p:cNvPr>
          <p:cNvSpPr>
            <a:spLocks noGrp="1"/>
          </p:cNvSpPr>
          <p:nvPr>
            <p:ph idx="1"/>
          </p:nvPr>
        </p:nvSpPr>
        <p:spPr>
          <a:xfrm>
            <a:off x="282221" y="0"/>
            <a:ext cx="5994401" cy="6084711"/>
          </a:xfrm>
        </p:spPr>
        <p:txBody>
          <a:bodyPr>
            <a:normAutofit fontScale="92500" lnSpcReduction="10000"/>
          </a:bodyPr>
          <a:lstStyle/>
          <a:p>
            <a:pPr algn="l"/>
            <a:r>
              <a:rPr lang="it-IT" b="1" i="0" dirty="0">
                <a:solidFill>
                  <a:srgbClr val="ED1C24"/>
                </a:solidFill>
                <a:effectLst/>
                <a:latin typeface="Titillium"/>
              </a:rPr>
              <a:t>Giacobbe si riconcilia col fratello Esaù</a:t>
            </a:r>
            <a:endParaRPr lang="it-IT" b="1" i="0" dirty="0">
              <a:solidFill>
                <a:srgbClr val="000000"/>
              </a:solidFill>
              <a:effectLst/>
              <a:latin typeface="Titillium"/>
            </a:endParaRPr>
          </a:p>
          <a:p>
            <a:r>
              <a:rPr lang="it-IT" b="0" i="0" dirty="0">
                <a:solidFill>
                  <a:srgbClr val="000000"/>
                </a:solidFill>
                <a:effectLst/>
                <a:latin typeface="Titillium"/>
              </a:rPr>
              <a:t>Passarono molti anni. Giacobbe era ormai diventato ricco e aveva una numerosa discendenza, quando decise di tornare nella sua terra di origine. Temeva la reazione di suo fratello Esaù, perché sapeva che l'ira di suo fratello era giustificata. Quando era quasi arrivato a destinazione, mandò alcuni messaggeri da Esaù, dicendo loro di riferirgli che desiderava incontrarlo. Il giorno dopo, avvenne l'incontro tra i due fratelli, che furono felici di riabbracciarsi dopo essere stati lontani per tanto tempo.</a:t>
            </a:r>
            <a:endParaRPr lang="it-IT" dirty="0"/>
          </a:p>
        </p:txBody>
      </p:sp>
      <p:pic>
        <p:nvPicPr>
          <p:cNvPr id="3074" name="Picture 2">
            <a:extLst>
              <a:ext uri="{FF2B5EF4-FFF2-40B4-BE49-F238E27FC236}">
                <a16:creationId xmlns:a16="http://schemas.microsoft.com/office/drawing/2014/main" id="{C18DF9DB-06E2-4429-8AFD-BCB5FBE5F5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045" y="0"/>
            <a:ext cx="5147734" cy="568960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49FAA52A-8D67-410D-A221-6BB7CE38E77B}"/>
              </a:ext>
            </a:extLst>
          </p:cNvPr>
          <p:cNvSpPr txBox="1"/>
          <p:nvPr/>
        </p:nvSpPr>
        <p:spPr>
          <a:xfrm>
            <a:off x="282221" y="6197600"/>
            <a:ext cx="10121463" cy="830997"/>
          </a:xfrm>
          <a:prstGeom prst="rect">
            <a:avLst/>
          </a:prstGeom>
          <a:solidFill>
            <a:srgbClr val="FFFF00"/>
          </a:solidFill>
        </p:spPr>
        <p:txBody>
          <a:bodyPr wrap="square" rtlCol="0">
            <a:spAutoFit/>
          </a:bodyPr>
          <a:lstStyle/>
          <a:p>
            <a:r>
              <a:rPr lang="it-IT" sz="2400" dirty="0"/>
              <a:t>ATTIVITA’:LEGGI LA STORIA DI ESAU’ E GIACOBBE ED ILLUSTRALA CON QUALCHE  FUMETTO</a:t>
            </a:r>
          </a:p>
        </p:txBody>
      </p:sp>
    </p:spTree>
    <p:extLst>
      <p:ext uri="{BB962C8B-B14F-4D97-AF65-F5344CB8AC3E}">
        <p14:creationId xmlns:p14="http://schemas.microsoft.com/office/powerpoint/2010/main" val="999359205"/>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otalTime>50</TotalTime>
  <Words>632</Words>
  <Application>Microsoft Office PowerPoint</Application>
  <PresentationFormat>Widescreen</PresentationFormat>
  <Paragraphs>16</Paragraphs>
  <Slides>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Arial</vt:lpstr>
      <vt:lpstr>Avenir Next LT Pro</vt:lpstr>
      <vt:lpstr>AvenirNext LT Pro Medium</vt:lpstr>
      <vt:lpstr>Posterama</vt:lpstr>
      <vt:lpstr>Segoe UI Semilight</vt:lpstr>
      <vt:lpstr>Titillium</vt:lpstr>
      <vt:lpstr>ExploreVTI</vt:lpstr>
      <vt:lpstr> STORIE DALLA BIBBIA </vt:lpstr>
      <vt:lpstr>ESAU’ E GIACOBBE</vt:lpstr>
      <vt:lpstr>L’inganno di Giacobbe</vt:lpstr>
      <vt:lpstr>Presentazione standard di PowerPoint</vt:lpstr>
      <vt:lpstr>LA BENEDIZIONE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STORIE DALLA BIBBIA</dc:title>
  <dc:creator>Simone Barbato</dc:creator>
  <cp:lastModifiedBy>Simone Barbato</cp:lastModifiedBy>
  <cp:revision>5</cp:revision>
  <dcterms:created xsi:type="dcterms:W3CDTF">2021-02-22T15:43:35Z</dcterms:created>
  <dcterms:modified xsi:type="dcterms:W3CDTF">2021-02-22T16:33:36Z</dcterms:modified>
</cp:coreProperties>
</file>