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62" r:id="rId4"/>
    <p:sldId id="259" r:id="rId5"/>
    <p:sldId id="265" r:id="rId6"/>
    <p:sldId id="26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3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February 22,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61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fIU5303gnyc?start=29&amp;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bro aperto con penna su scrivania">
            <a:extLst>
              <a:ext uri="{FF2B5EF4-FFF2-40B4-BE49-F238E27FC236}">
                <a16:creationId xmlns:a16="http://schemas.microsoft.com/office/drawing/2014/main" id="{F917A64B-D946-4286-86CC-ABE7DCDD5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3" r="20120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6E6DB0-C88A-435E-B6DB-9D4A20CBE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bg1"/>
                </a:solidFill>
              </a:rPr>
              <a:t>«Il verbo»</a:t>
            </a:r>
            <a:br>
              <a:rPr lang="it-IT">
                <a:solidFill>
                  <a:schemeClr val="bg1"/>
                </a:solidFill>
              </a:rPr>
            </a:br>
            <a:r>
              <a:rPr lang="it-IT">
                <a:solidFill>
                  <a:schemeClr val="bg1"/>
                </a:solidFill>
              </a:rPr>
              <a:t>classe III f </a:t>
            </a:r>
            <a:br>
              <a:rPr lang="it-IT">
                <a:solidFill>
                  <a:schemeClr val="bg1"/>
                </a:solidFill>
              </a:rPr>
            </a:br>
            <a:r>
              <a:rPr lang="it-IT">
                <a:solidFill>
                  <a:schemeClr val="bg1"/>
                </a:solidFill>
              </a:rPr>
              <a:t>Plesso Fra’ siciliano</a:t>
            </a:r>
            <a:br>
              <a:rPr lang="it-IT">
                <a:solidFill>
                  <a:schemeClr val="bg1"/>
                </a:solidFill>
              </a:rPr>
            </a:br>
            <a:r>
              <a:rPr lang="it-IT">
                <a:solidFill>
                  <a:schemeClr val="bg1"/>
                </a:solidFill>
              </a:rPr>
              <a:t>parte 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F59BFE-9A8E-42C3-8C1B-C8A88DFF7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r>
              <a:rPr lang="it-IT" sz="1800">
                <a:solidFill>
                  <a:schemeClr val="bg1"/>
                </a:solidFill>
              </a:rPr>
              <a:t>DOC. Pascale Maria Rosaria</a:t>
            </a:r>
            <a:endParaRPr lang="it-I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8499B61-3943-4E39-A7D7-05A47367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1" y="657569"/>
            <a:ext cx="5728587" cy="430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474555-95EF-4418-A3D7-B2AED4F4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33" y="2112597"/>
            <a:ext cx="5728587" cy="430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796A78B-B8A8-4066-AE2D-93EA335DF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6852" y="619800"/>
            <a:ext cx="609600" cy="609600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AC0C6F02-B1CB-4F26-ADFF-95392C6A0B77}"/>
              </a:ext>
            </a:extLst>
          </p:cNvPr>
          <p:cNvSpPr/>
          <p:nvPr/>
        </p:nvSpPr>
        <p:spPr>
          <a:xfrm>
            <a:off x="8070574" y="6575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201BFE3-890F-4315-80BB-348B5F48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30" y="995026"/>
            <a:ext cx="8324215" cy="57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706675-24E0-4901-9174-02835C6A07FD}"/>
              </a:ext>
            </a:extLst>
          </p:cNvPr>
          <p:cNvSpPr txBox="1"/>
          <p:nvPr/>
        </p:nvSpPr>
        <p:spPr>
          <a:xfrm>
            <a:off x="103695" y="801278"/>
            <a:ext cx="3288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tempi fondamentali del </a:t>
            </a:r>
          </a:p>
          <a:p>
            <a:r>
              <a:rPr lang="it-IT" dirty="0"/>
              <a:t>verbo possono essere di-</a:t>
            </a:r>
          </a:p>
          <a:p>
            <a:r>
              <a:rPr lang="it-IT" dirty="0"/>
              <a:t>stinti in:</a:t>
            </a:r>
          </a:p>
          <a:p>
            <a:r>
              <a:rPr lang="it-IT" dirty="0"/>
              <a:t>-presente;</a:t>
            </a:r>
          </a:p>
          <a:p>
            <a:r>
              <a:rPr lang="it-IT" dirty="0"/>
              <a:t>-passato;</a:t>
            </a:r>
          </a:p>
          <a:p>
            <a:r>
              <a:rPr lang="it-IT" dirty="0"/>
              <a:t>-futuro.</a:t>
            </a:r>
          </a:p>
          <a:p>
            <a:r>
              <a:rPr lang="it-IT" dirty="0"/>
              <a:t>Ma vedremo che in realtà ci </a:t>
            </a:r>
          </a:p>
          <a:p>
            <a:r>
              <a:rPr lang="it-IT" dirty="0"/>
              <a:t>sono più tempi che indicano il passato ed il futuro.</a:t>
            </a:r>
          </a:p>
          <a:p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D746A77-36C9-4D6B-9E83-F803A9040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9324" y="4216157"/>
            <a:ext cx="609600" cy="609600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5A0ABB58-BA0E-42BA-A85B-E0C84AE35216}"/>
              </a:ext>
            </a:extLst>
          </p:cNvPr>
          <p:cNvSpPr/>
          <p:nvPr/>
        </p:nvSpPr>
        <p:spPr>
          <a:xfrm>
            <a:off x="900913" y="42786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5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BCD3CB4-CE9E-47C1-B423-3F60F3AD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6" y="1616755"/>
            <a:ext cx="10123953" cy="27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96C15B-0B4F-4472-A86A-8B9EA8DC282E}"/>
              </a:ext>
            </a:extLst>
          </p:cNvPr>
          <p:cNvSpPr txBox="1"/>
          <p:nvPr/>
        </p:nvSpPr>
        <p:spPr>
          <a:xfrm>
            <a:off x="145678" y="22624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persone del verbo e la coniugazione</a:t>
            </a:r>
          </a:p>
          <a:p>
            <a:r>
              <a:rPr lang="it-IT" sz="2400" dirty="0"/>
              <a:t>Ogni azione del verbo è compiuta da qualcuno. La persona del verbo rappresenta chi compie</a:t>
            </a:r>
          </a:p>
          <a:p>
            <a:r>
              <a:rPr lang="it-IT" sz="2400" dirty="0"/>
              <a:t> l’azione. Coniugare un verbo significa recitarlo in tutte le persone.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518DEA-F7AA-4C0A-B01E-F07106EBAE99}"/>
              </a:ext>
            </a:extLst>
          </p:cNvPr>
          <p:cNvSpPr txBox="1"/>
          <p:nvPr/>
        </p:nvSpPr>
        <p:spPr>
          <a:xfrm>
            <a:off x="678730" y="5410986"/>
            <a:ext cx="447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persone del verbo sono pronomi personali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463381B-5401-4024-9A68-E613366A6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5106186"/>
            <a:ext cx="609600" cy="6096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83518416-0683-42D5-9949-DAE3583584EA}"/>
              </a:ext>
            </a:extLst>
          </p:cNvPr>
          <p:cNvSpPr/>
          <p:nvPr/>
        </p:nvSpPr>
        <p:spPr>
          <a:xfrm>
            <a:off x="7347006" y="52311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8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I Pronomi Personali">
            <a:hlinkClick r:id="" action="ppaction://media"/>
            <a:extLst>
              <a:ext uri="{FF2B5EF4-FFF2-40B4-BE49-F238E27FC236}">
                <a16:creationId xmlns:a16="http://schemas.microsoft.com/office/drawing/2014/main" id="{283528BC-57C4-4758-A756-9D7818E72B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7363" y="1223010"/>
            <a:ext cx="7141221" cy="403479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0F5E260-8B77-4313-B604-D3011193CC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2139" y="3004929"/>
            <a:ext cx="609600" cy="609600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953AC05A-E104-4005-8E73-878F2E1E2B76}"/>
              </a:ext>
            </a:extLst>
          </p:cNvPr>
          <p:cNvSpPr/>
          <p:nvPr/>
        </p:nvSpPr>
        <p:spPr>
          <a:xfrm>
            <a:off x="9855840" y="11052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4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808E46A5-C97A-4852-8AEF-55DEB2DB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19" y="478601"/>
            <a:ext cx="4172903" cy="59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8CB9C7-67D2-4306-A132-A17074F0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4" y="267018"/>
            <a:ext cx="4321824" cy="61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50C2CF9-8644-4402-ADF7-C913ADD0E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949048A-38F1-4FE0-81FB-B3F24D5B8564}"/>
              </a:ext>
            </a:extLst>
          </p:cNvPr>
          <p:cNvSpPr/>
          <p:nvPr/>
        </p:nvSpPr>
        <p:spPr>
          <a:xfrm>
            <a:off x="5791200" y="16856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2E8E5"/>
      </a:lt2>
      <a:accent1>
        <a:srgbClr val="C696B1"/>
      </a:accent1>
      <a:accent2>
        <a:srgbClr val="BA7FB9"/>
      </a:accent2>
      <a:accent3>
        <a:srgbClr val="B396C6"/>
      </a:accent3>
      <a:accent4>
        <a:srgbClr val="8A7FBA"/>
      </a:accent4>
      <a:accent5>
        <a:srgbClr val="96A1C6"/>
      </a:accent5>
      <a:accent6>
        <a:srgbClr val="7FA5BA"/>
      </a:accent6>
      <a:hlink>
        <a:srgbClr val="558D6D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101</Words>
  <Application>Microsoft Office PowerPoint</Application>
  <PresentationFormat>Widescreen</PresentationFormat>
  <Paragraphs>14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Gill Sans Nova</vt:lpstr>
      <vt:lpstr>GradientRiseVTI</vt:lpstr>
      <vt:lpstr>«Il verbo» classe III f  Plesso Fra’ siciliano parte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«Il verbo» classe III f  Plesso Fra’ siciliano</dc:title>
  <dc:creator>Vincenzo Romano</dc:creator>
  <cp:lastModifiedBy>Vincenzo Romano</cp:lastModifiedBy>
  <cp:revision>13</cp:revision>
  <dcterms:created xsi:type="dcterms:W3CDTF">2021-02-18T21:13:07Z</dcterms:created>
  <dcterms:modified xsi:type="dcterms:W3CDTF">2021-02-22T11:07:35Z</dcterms:modified>
</cp:coreProperties>
</file>