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21,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2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0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21,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95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February 21,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21,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31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C6NdckoPiXo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38fGSYbz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2ABE2D-ED33-4EA6-B9DB-C1ADC7AF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2436792"/>
          </a:xfrm>
        </p:spPr>
        <p:txBody>
          <a:bodyPr anchor="b">
            <a:normAutofit/>
          </a:bodyPr>
          <a:lstStyle/>
          <a:p>
            <a:r>
              <a:rPr lang="it-IT" sz="4900" dirty="0"/>
              <a:t>I modi del verbo:</a:t>
            </a:r>
            <a:br>
              <a:rPr lang="it-IT" sz="4900" dirty="0"/>
            </a:br>
            <a:r>
              <a:rPr lang="it-IT" sz="4900" dirty="0"/>
              <a:t> il congiuntivo</a:t>
            </a:r>
            <a:br>
              <a:rPr lang="it-IT" dirty="0"/>
            </a:br>
            <a:endParaRPr lang="it-IT" sz="31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11A819-D8CE-4623-AA16-974E06973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3279600"/>
            <a:ext cx="5432045" cy="2671256"/>
          </a:xfrm>
        </p:spPr>
        <p:txBody>
          <a:bodyPr>
            <a:normAutofit/>
          </a:bodyPr>
          <a:lstStyle/>
          <a:p>
            <a:r>
              <a:rPr lang="it-IT" b="1" dirty="0"/>
              <a:t>Classe IV F – Plesso Fra’ Siciliano</a:t>
            </a:r>
          </a:p>
          <a:p>
            <a:r>
              <a:rPr lang="it-IT" b="1" dirty="0"/>
              <a:t>Doc. Pascale Maria Rosaria</a:t>
            </a:r>
          </a:p>
          <a:p>
            <a:endParaRPr lang="it-IT" dirty="0"/>
          </a:p>
          <a:p>
            <a:endParaRPr lang="it-IT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ità disco rigido cloud con cavi">
            <a:extLst>
              <a:ext uri="{FF2B5EF4-FFF2-40B4-BE49-F238E27FC236}">
                <a16:creationId xmlns:a16="http://schemas.microsoft.com/office/drawing/2014/main" id="{7078446E-1ECB-4E41-B308-3822F94F3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1" r="31733" b="1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76AE68-0C26-4D74-A196-DD130952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" y="133021"/>
            <a:ext cx="5674936" cy="65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3B3336-9071-4843-87A8-12A68759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77" y="1545997"/>
            <a:ext cx="5869756" cy="51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34D68DB-6BDF-4C2E-A205-610C2FAC4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9044" y="412805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CD5AA3D-E065-41F4-BC9D-1F5CD0E30842}"/>
              </a:ext>
            </a:extLst>
          </p:cNvPr>
          <p:cNvSpPr/>
          <p:nvPr/>
        </p:nvSpPr>
        <p:spPr>
          <a:xfrm>
            <a:off x="7961347" y="4752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F75E0F5-40A8-4407-921A-C0F7AA79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0" y="263951"/>
            <a:ext cx="5722070" cy="59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8A325DB-ADA9-4797-B030-7700CD2E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03" y="2100656"/>
            <a:ext cx="5874067" cy="41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6E5886A-8630-4DEB-95B9-C9E8FFE9F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1277" y="1025056"/>
            <a:ext cx="609600" cy="609600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E58627BB-A60C-459D-A8ED-EFA692B12F5E}"/>
              </a:ext>
            </a:extLst>
          </p:cNvPr>
          <p:cNvSpPr/>
          <p:nvPr/>
        </p:nvSpPr>
        <p:spPr>
          <a:xfrm>
            <a:off x="7028954" y="10875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739DAFF-2615-48B9-9E26-93A1B137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0" y="765893"/>
            <a:ext cx="9753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59D1087-903E-4008-A00E-162EA07B0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8076" y="1748625"/>
            <a:ext cx="609600" cy="609600"/>
          </a:xfrm>
          <a:prstGeom prst="rect">
            <a:avLst/>
          </a:prstGeom>
        </p:spPr>
      </p:pic>
      <p:sp>
        <p:nvSpPr>
          <p:cNvPr id="3" name="Freccia in su 2">
            <a:extLst>
              <a:ext uri="{FF2B5EF4-FFF2-40B4-BE49-F238E27FC236}">
                <a16:creationId xmlns:a16="http://schemas.microsoft.com/office/drawing/2014/main" id="{25FCBB47-4540-444E-8928-793CD07013AF}"/>
              </a:ext>
            </a:extLst>
          </p:cNvPr>
          <p:cNvSpPr/>
          <p:nvPr/>
        </p:nvSpPr>
        <p:spPr>
          <a:xfrm>
            <a:off x="10808076" y="30930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4AA5E-0B5D-4840-A732-C2192BD3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 seguite con attenzione…</a:t>
            </a:r>
          </a:p>
        </p:txBody>
      </p:sp>
      <p:pic>
        <p:nvPicPr>
          <p:cNvPr id="4" name="Elementi multimediali online 3" title="IL MODO CONGIUNTIVO - Scuola Primaria">
            <a:hlinkClick r:id="" action="ppaction://media"/>
            <a:extLst>
              <a:ext uri="{FF2B5EF4-FFF2-40B4-BE49-F238E27FC236}">
                <a16:creationId xmlns:a16="http://schemas.microsoft.com/office/drawing/2014/main" id="{7E919BBA-3BFB-4C21-A03D-C319BF1A6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8056" y="1738089"/>
            <a:ext cx="7141583" cy="4401712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E2BAEC1-94A6-4045-9025-90351E639D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6265" y="3256653"/>
            <a:ext cx="609600" cy="609600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28FFF19-C4B5-467F-BC44-AC1F36C0E6DF}"/>
              </a:ext>
            </a:extLst>
          </p:cNvPr>
          <p:cNvSpPr/>
          <p:nvPr/>
        </p:nvSpPr>
        <p:spPr>
          <a:xfrm>
            <a:off x="9467353" y="1530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3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4D298-4462-4421-90AD-2CFA03A4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 ecco l’attività di cui vi parlavo, un ottimo esercizio per ricordare e per imparare bene. Buon lavoro!</a:t>
            </a:r>
          </a:p>
        </p:txBody>
      </p:sp>
      <p:pic>
        <p:nvPicPr>
          <p:cNvPr id="4" name="Elementi multimediali online 3" title="Tutorial - Lapbook sul congiuntivo">
            <a:hlinkClick r:id="" action="ppaction://media"/>
            <a:extLst>
              <a:ext uri="{FF2B5EF4-FFF2-40B4-BE49-F238E27FC236}">
                <a16:creationId xmlns:a16="http://schemas.microsoft.com/office/drawing/2014/main" id="{5C97D14B-C8A8-427A-95BA-0F69B55E069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8456" y="2172460"/>
            <a:ext cx="8189843" cy="40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nLine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</Words>
  <Application>Microsoft Office PowerPoint</Application>
  <PresentationFormat>Widescreen</PresentationFormat>
  <Paragraphs>5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Sagona Book</vt:lpstr>
      <vt:lpstr>Univers</vt:lpstr>
      <vt:lpstr>ThinLineVTI</vt:lpstr>
      <vt:lpstr>I modi del verbo:  il congiuntivo </vt:lpstr>
      <vt:lpstr>Presentazione standard di PowerPoint</vt:lpstr>
      <vt:lpstr>Presentazione standard di PowerPoint</vt:lpstr>
      <vt:lpstr>Presentazione standard di PowerPoint</vt:lpstr>
      <vt:lpstr>Ora seguite con attenzione…</vt:lpstr>
      <vt:lpstr>Ed ecco l’attività di cui vi parlavo, un ottimo esercizio per ricordare e per imparare bene. Buon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modi del verbo classe IV F-  Fra’ Siciliano</dc:title>
  <dc:creator>Vincenzo Romano</dc:creator>
  <cp:lastModifiedBy>Vincenzo Romano</cp:lastModifiedBy>
  <cp:revision>8</cp:revision>
  <dcterms:created xsi:type="dcterms:W3CDTF">2021-02-18T15:40:25Z</dcterms:created>
  <dcterms:modified xsi:type="dcterms:W3CDTF">2021-02-21T16:56:23Z</dcterms:modified>
</cp:coreProperties>
</file>