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B6DF98-1A4C-4494-8A9B-79F2472DC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52EBBD-494C-4308-9D3C-C603C3953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82705F-A1C6-447D-B8E7-6E36F75D2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33A0-6439-43EF-AC21-AA7122C587F7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ABAA51-509C-4F7B-BDDE-7C333393C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78378B-33C5-4D12-A406-8FC4DEC1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6E9-39DE-443F-ACFE-269192445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61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A0CC1A-414D-426E-8112-B52BA2EF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20305A6-4F17-4561-BC13-1A18A41D1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4F7F3F-F24D-4673-8835-24856EF7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33A0-6439-43EF-AC21-AA7122C587F7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EB9299-07EA-41E6-AE04-88D5D1C0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7398CB-4290-4C5E-84FD-BE68ECCAB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6E9-39DE-443F-ACFE-269192445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18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5FDA49-0DE9-4A67-A405-DEE87B8FC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854DC7B-E878-43BA-96FF-BC6F80A90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FF7879-5041-4406-9208-7042EA4D2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33A0-6439-43EF-AC21-AA7122C587F7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8F0999-5C38-4A24-A639-C682B92F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3BEA56-CBA3-4D6E-A648-C97E22F9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6E9-39DE-443F-ACFE-269192445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65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1CD504-F67F-47D0-A316-EE6A05739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902441-9D6D-4C16-B7AF-8D2488A59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B8545D-66A7-4E39-A1B4-8AE186D1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33A0-6439-43EF-AC21-AA7122C587F7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449157-983D-436F-8BAC-5749256F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7E71DE-8C82-4F5D-8E3D-24B8CE9B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6E9-39DE-443F-ACFE-269192445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66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EA9B10-2BDF-4256-9E94-A6304FD26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30C94C-E61D-476C-A581-66223A5F3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10C4D3-B0C0-41F1-B59A-2E032671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33A0-6439-43EF-AC21-AA7122C587F7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C3EED8-BB70-4F72-A544-B0FF540CB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51EEFC-0158-42EC-99A0-30CF9940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6E9-39DE-443F-ACFE-269192445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33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750B0-E6B3-41E6-A3EE-C5E0E0F7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6270BB-BEC8-4DC5-8D80-0ED6897E4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6F9AED-B38F-4F6D-BA7F-836260727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D20B60-7465-4C19-ABF7-8F753FAA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33A0-6439-43EF-AC21-AA7122C587F7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C413ED-2D3B-40AB-90AC-15EC4581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548EC7E-474A-4B25-89A0-A513D807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6E9-39DE-443F-ACFE-269192445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58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DB4A1E-3959-4D04-97E9-CD040C08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D1A496-09CB-44A2-AB78-9197C2142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24B47E-938C-4ADB-816F-3A8B79C3F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211C9A-345A-4AF3-8E00-26F3A239E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3C4D479-E6B1-40F4-9279-7009EBE56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3469B77-1032-49D2-8D0F-D410FE01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33A0-6439-43EF-AC21-AA7122C587F7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49713B9-66A7-4EBC-B281-DBDB07233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BB66927-2358-463E-BE93-18704059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6E9-39DE-443F-ACFE-269192445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79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7C795B-18F5-4002-9718-5A096356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4CBFE25-4304-41E7-885A-3F12CABC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33A0-6439-43EF-AC21-AA7122C587F7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F7FFEB-62F7-4050-B9C0-FF40EA7D0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3123F5-9C2F-4E77-B155-598887FC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6E9-39DE-443F-ACFE-269192445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1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54C3400-6161-4A1C-AE8A-0B9116E8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33A0-6439-43EF-AC21-AA7122C587F7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E974EB3-FEF8-4160-B3BC-48FC4409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F3BEA6-653C-450A-A279-200F36BA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6E9-39DE-443F-ACFE-269192445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51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38DD4-7C25-4EBA-B95F-DB29575F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6CA50A-DAB9-449E-8D8A-BF08D1643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E617CC-207F-4BD3-9E75-18CB415AE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9F28F6-B52D-4594-8AB7-A8FC4579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33A0-6439-43EF-AC21-AA7122C587F7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08358D-321D-4974-82DC-3049AF6F5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47A099-95DA-41EA-BFC4-37BFA3D6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6E9-39DE-443F-ACFE-269192445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88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DB4D0D-92FB-42ED-BBB5-334B4FC0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0FE076-59A9-45D0-9000-3693472F7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4A58837-C0CD-4E8B-A2F0-21D906E39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002706-5DCA-4C52-8E87-14CA6DB1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33A0-6439-43EF-AC21-AA7122C587F7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BB2480-A885-4135-8DB6-0744FEF8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33CE14-6FB1-4C1D-98A3-68C808A2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66E9-39DE-443F-ACFE-269192445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69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C9B405D-0942-4F43-A275-48D0F44A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FDC4CF-A5EB-4A76-8322-7C01264A1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F3AAEC-DFA8-481B-BB9A-374ABA0FE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133A0-6439-43EF-AC21-AA7122C587F7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774B4C-398A-4A80-84A3-5F4EC22C5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141A40-0E28-40CA-8262-0B3AD4AFF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E66E9-39DE-443F-ACFE-2691924459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0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731C8B-57C5-4DAE-9C42-524DED989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FACCIAMO ATTENZIONE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3318D1-8EF9-4E6B-8A65-26139B835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5218" y="4768948"/>
            <a:ext cx="6827519" cy="131884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Plesso RODARI  classe II A </a:t>
            </a:r>
          </a:p>
          <a:p>
            <a:r>
              <a:rPr lang="it-IT" dirty="0"/>
              <a:t>Attività inclusiva</a:t>
            </a:r>
          </a:p>
          <a:p>
            <a:r>
              <a:rPr lang="it-IT" dirty="0"/>
              <a:t>Ins. D’Avanzo –Feola- Allocca</a:t>
            </a:r>
          </a:p>
        </p:txBody>
      </p:sp>
    </p:spTree>
    <p:extLst>
      <p:ext uri="{BB962C8B-B14F-4D97-AF65-F5344CB8AC3E}">
        <p14:creationId xmlns:p14="http://schemas.microsoft.com/office/powerpoint/2010/main" val="109875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7BE466D-AF78-4654-9676-A03F2D932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5" y="543339"/>
            <a:ext cx="9342782" cy="567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6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4AEE78B-39C1-4B74-83C0-32BC3B694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38" y="622592"/>
            <a:ext cx="3746662" cy="561281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F7B52E8-408F-47AE-8860-7C5C6E5CF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794" y="622591"/>
            <a:ext cx="3514725" cy="56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9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4993F3C-5050-43F1-860C-BDA2A758E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66"/>
          <a:stretch/>
        </p:blipFill>
        <p:spPr>
          <a:xfrm>
            <a:off x="1987826" y="848140"/>
            <a:ext cx="3310559" cy="433345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8E97D9-83AD-48AA-913E-2C29193D8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32" b="7719"/>
          <a:stretch/>
        </p:blipFill>
        <p:spPr>
          <a:xfrm>
            <a:off x="6188765" y="1285461"/>
            <a:ext cx="3058767" cy="37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61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FACCIAMO ATTENZIONE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FACCIAMO ATTENZIONE</dc:title>
  <dc:creator>Tiziana</dc:creator>
  <cp:lastModifiedBy>Tiziana</cp:lastModifiedBy>
  <cp:revision>4</cp:revision>
  <dcterms:created xsi:type="dcterms:W3CDTF">2021-02-18T15:45:33Z</dcterms:created>
  <dcterms:modified xsi:type="dcterms:W3CDTF">2021-02-19T10:49:35Z</dcterms:modified>
</cp:coreProperties>
</file>