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36A77-6A08-4AE8-A521-6B7EB0B50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4DC6C7-0C2B-4793-9E52-5ADF52A38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154893-92E3-4519-99D3-47C520E0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06DFD3-92A6-4FBC-B393-E90D9B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708DA2-702F-46B4-BF55-5A29791A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40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2841A-6F70-465D-B463-0DCC6FBB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E64DF6-379B-483F-9F49-1281065AC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AE3274-8152-4DB0-A8BF-DACE9998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1C0E9-9B98-4472-9F38-229B21E6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30D8A1-790C-4DFF-8168-CE2D4786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24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1B933AC-F062-4200-9E54-C197EA83B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9B3F10-91B5-4263-9C23-34766C8CE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6D3CF9-2407-4FDD-9E95-B9BE0DAF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D4DB11-05A6-4E20-8AD4-0469E939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CF09C0-FB9E-4B91-8884-D53122FE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16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2A231B-5F99-40F8-B20D-78A84CFF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EAB626-B6F9-4802-9DF6-8FEC05F25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36F8E-CFC5-4C36-A72D-D869E66C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A0D395-48A1-402E-80B5-492121C3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B69760-990F-4DE8-8451-D0FDF1FC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09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C8FBC-18A0-401B-B0A6-CF58BE2C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AD479C-B566-480D-80CF-D5C05125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67F79E-45BC-47EA-9A5D-0D73F494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CC3A40-F877-43A5-A5EB-6FE04A73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8353EB-38E5-4F89-A8EF-EED3C3BB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00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7D53F-EEE6-45F0-994A-7DA2EF14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BBC1D8-6EC8-4556-926F-559E7B225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E32611-DC83-448E-AA4E-967D5237E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B4A233-6C47-457F-9D56-B77D17AE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E48A59-71E0-4C44-8B19-9FCBABA5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789CF9-47C9-440B-953A-1297CB86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08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5CBB1-0D50-4FE4-8440-2993DAD3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899D8F-446F-4E7B-9DCB-44CE61FEC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947539-C76A-4BFE-8DB8-24FE437A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8DE360-35C4-4125-820B-DC86D91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DAD5DC-4403-4007-9C3A-B6BA40B18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61869B-45E1-4A8F-AEA9-7A7546BC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B004C8B-D99A-4A55-B822-A694A9E5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69DF70D-2825-46D4-9E59-E1E79769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72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30EC0-8822-4B57-AA1C-F0388D8B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CA576C-EE5A-4FFA-81E4-4DADC3F1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38BF99-7DF3-4D98-B1EA-F4F8116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64CE57-FF7E-412F-8EBC-53110BD9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79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0615F03-C95A-4AB0-AB47-A1B23B6D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12405B-1232-4472-9D25-E9D1D89C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269EF1-09CD-4AD6-AB1A-223A0AA8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2A072-5C74-4F9C-884C-DA6B3207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1748A8-C298-4A38-B84C-9E3D2A548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9247CB-2CBD-436D-BDCE-9DD022500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145D09-627A-45A5-9AEF-B6C22A07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486065-B73D-4CC4-AC4A-C0E060BE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AA447B-E024-425D-BE7C-0C83D7DD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19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48A10-233A-4537-B593-0957F96B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52B8AB9-EEBB-440C-A514-617F2872E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9E4E48-DC25-4E58-9328-5EBDF2D58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60A0CD-9856-4812-BFEA-7F7CFE28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871259-6D9E-4A6B-87E9-2C66E26C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9DBFBC-F785-4C5A-9C43-A8394B43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11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A454D1-43D8-4E4C-B22E-473503C1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19F5BD-0D26-430A-BF8B-6046C4E00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21A53E-2359-4180-9924-DA90A3703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83702-5B8E-405B-B927-CB430BFDC244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25FF79-91CA-4C4D-B79A-5DE9926AC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B266A6-FC5B-46BF-9F44-4DE5E74DC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A6296-BE49-4EF8-A2B7-E54D3FFD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86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FA2EC5-5B5D-4304-9373-255166D1C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9600" dirty="0"/>
              <a:t>F</a:t>
            </a:r>
            <a:r>
              <a:rPr lang="it-IT" dirty="0"/>
              <a:t> di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CC251D-E591-477E-AAA5-7C6463B63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39"/>
          <a:stretch/>
        </p:blipFill>
        <p:spPr>
          <a:xfrm>
            <a:off x="7321204" y="1600200"/>
            <a:ext cx="2807534" cy="287332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71D3E8-94DE-40E1-A52A-FF064F544314}"/>
              </a:ext>
            </a:extLst>
          </p:cNvPr>
          <p:cNvSpPr txBox="1"/>
          <p:nvPr/>
        </p:nvSpPr>
        <p:spPr>
          <a:xfrm>
            <a:off x="6246055" y="4951363"/>
            <a:ext cx="4811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PLESSO RODARI I A e B</a:t>
            </a:r>
          </a:p>
          <a:p>
            <a:r>
              <a:rPr lang="it-IT" dirty="0"/>
              <a:t>Ambito linguistico- Attività inclusiva</a:t>
            </a:r>
          </a:p>
          <a:p>
            <a:r>
              <a:rPr lang="it-IT" dirty="0"/>
              <a:t>INS. Tedesco - D’Avanzo - Napolitano</a:t>
            </a:r>
          </a:p>
        </p:txBody>
      </p:sp>
    </p:spTree>
    <p:extLst>
      <p:ext uri="{BB962C8B-B14F-4D97-AF65-F5344CB8AC3E}">
        <p14:creationId xmlns:p14="http://schemas.microsoft.com/office/powerpoint/2010/main" val="375242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A3FF854-A125-444A-86E6-085473400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6" r="7709" b="7077"/>
          <a:stretch/>
        </p:blipFill>
        <p:spPr>
          <a:xfrm>
            <a:off x="3423791" y="854667"/>
            <a:ext cx="4932418" cy="5517998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FD242E-7DDE-44DF-8266-2BDA7696E714}"/>
              </a:ext>
            </a:extLst>
          </p:cNvPr>
          <p:cNvSpPr txBox="1"/>
          <p:nvPr/>
        </p:nvSpPr>
        <p:spPr>
          <a:xfrm>
            <a:off x="2321169" y="485335"/>
            <a:ext cx="754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Fata e Folletto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A45920-6932-4F04-BA10-57224896141A}"/>
              </a:ext>
            </a:extLst>
          </p:cNvPr>
          <p:cNvSpPr txBox="1"/>
          <p:nvPr/>
        </p:nvSpPr>
        <p:spPr>
          <a:xfrm>
            <a:off x="787791" y="3137095"/>
            <a:ext cx="140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Attività: Leggi. </a:t>
            </a:r>
          </a:p>
        </p:txBody>
      </p:sp>
    </p:spTree>
    <p:extLst>
      <p:ext uri="{BB962C8B-B14F-4D97-AF65-F5344CB8AC3E}">
        <p14:creationId xmlns:p14="http://schemas.microsoft.com/office/powerpoint/2010/main" val="77204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8C0DB6B-51FE-49C8-BDAF-B01229AD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35" y="756019"/>
            <a:ext cx="4014692" cy="534596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9A1D07B-CA8B-493D-BFB6-356E2E80F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208" y="756019"/>
            <a:ext cx="3776857" cy="53352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FAC673-3303-4EEA-A7BC-DEF4D09A8DCF}"/>
              </a:ext>
            </a:extLst>
          </p:cNvPr>
          <p:cNvSpPr txBox="1"/>
          <p:nvPr/>
        </p:nvSpPr>
        <p:spPr>
          <a:xfrm>
            <a:off x="253218" y="2293034"/>
            <a:ext cx="1448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Dopo aver letto e spiegato oralmente, esegui le schede.</a:t>
            </a:r>
          </a:p>
        </p:txBody>
      </p:sp>
    </p:spTree>
    <p:extLst>
      <p:ext uri="{BB962C8B-B14F-4D97-AF65-F5344CB8AC3E}">
        <p14:creationId xmlns:p14="http://schemas.microsoft.com/office/powerpoint/2010/main" val="287836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980E78F-CF95-4676-B0B1-45BE5DE7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67" y="718728"/>
            <a:ext cx="4377725" cy="54205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EC48B67-723F-4387-BD80-C21FA85F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43" y="718727"/>
            <a:ext cx="4693920" cy="542054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5DC198-9EA1-4ED6-B157-66887DFFA32A}"/>
              </a:ext>
            </a:extLst>
          </p:cNvPr>
          <p:cNvSpPr txBox="1"/>
          <p:nvPr/>
        </p:nvSpPr>
        <p:spPr>
          <a:xfrm>
            <a:off x="6220592" y="6330462"/>
            <a:ext cx="527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Buon lavoro…. A Presto</a:t>
            </a:r>
          </a:p>
        </p:txBody>
      </p:sp>
      <p:sp>
        <p:nvSpPr>
          <p:cNvPr id="5" name="Cuore 4">
            <a:extLst>
              <a:ext uri="{FF2B5EF4-FFF2-40B4-BE49-F238E27FC236}">
                <a16:creationId xmlns:a16="http://schemas.microsoft.com/office/drawing/2014/main" id="{89CFB9B6-3047-4788-8BE9-1F7142737155}"/>
              </a:ext>
            </a:extLst>
          </p:cNvPr>
          <p:cNvSpPr/>
          <p:nvPr/>
        </p:nvSpPr>
        <p:spPr>
          <a:xfrm>
            <a:off x="8539089" y="6330462"/>
            <a:ext cx="393896" cy="3693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021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F di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 di</dc:title>
  <dc:creator>Tiziana</dc:creator>
  <cp:lastModifiedBy>Enzo</cp:lastModifiedBy>
  <cp:revision>3</cp:revision>
  <dcterms:created xsi:type="dcterms:W3CDTF">2021-02-19T10:28:25Z</dcterms:created>
  <dcterms:modified xsi:type="dcterms:W3CDTF">2021-02-19T11:09:43Z</dcterms:modified>
</cp:coreProperties>
</file>